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58" r:id="rId4"/>
    <p:sldId id="262" r:id="rId5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1634FD9-136E-ECD2-C7E7-A36235D89E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6F16747E-7733-22BA-2EC2-467D28589D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561EFB42-85F8-8A86-3216-AABD91E1DE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A9010-D19D-464F-B70B-E7A5035D4BFF}" type="datetimeFigureOut">
              <a:rPr lang="zh-TW" altLang="en-US" smtClean="0"/>
              <a:t>2023/6/26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F2A6AE8-4C63-64B3-DCF6-30F99D477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2A3D339-6223-C752-F673-CA1FEC695D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C4646-3AF6-4F2C-8FA8-B3389953BA5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51753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65C3ED8-DD34-718A-2174-962BBE82AE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D9DD9256-15EA-2B0B-7C36-8171C99C86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04CBC25-EFC6-A263-B71B-95058245D5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A9010-D19D-464F-B70B-E7A5035D4BFF}" type="datetimeFigureOut">
              <a:rPr lang="zh-TW" altLang="en-US" smtClean="0"/>
              <a:t>2023/6/26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96A6873-1348-FE7B-1DB9-640683372B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886AC40-DE84-7C4F-8091-DEB483B8F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C4646-3AF6-4F2C-8FA8-B3389953BA5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454039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98F4BFD0-1348-87E5-20EA-1C66049F1F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B101C696-C8B5-C106-D398-13D6F7D87A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3033291-E105-D26F-F270-110F1FAB29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A9010-D19D-464F-B70B-E7A5035D4BFF}" type="datetimeFigureOut">
              <a:rPr lang="zh-TW" altLang="en-US" smtClean="0"/>
              <a:t>2023/6/26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9AFAC5E-C744-BBDD-1A80-B9AA9A1838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852CD17-9EDF-4ECF-6A57-66CE197B2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C4646-3AF6-4F2C-8FA8-B3389953BA5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506755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65C9AA7-E21B-8BE1-DE69-D43E1B1F85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B6D6ED5-4042-E934-E073-5C29F8A5A6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73FA451-2489-255F-7011-17FFD9CB4E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A9010-D19D-464F-B70B-E7A5035D4BFF}" type="datetimeFigureOut">
              <a:rPr lang="zh-TW" altLang="en-US" smtClean="0"/>
              <a:t>2023/6/26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67F1C5B-2775-6293-B5C3-35EF2609C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4079549-51A5-ED09-92E3-03581A054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C4646-3AF6-4F2C-8FA8-B3389953BA5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97957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C42405A-BD33-AB7A-0B52-7462CEEF8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5F586A88-C24B-DEE7-4516-D4E7A94F0F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A7ABE24-2D53-7224-501D-EFD4EB8C57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A9010-D19D-464F-B70B-E7A5035D4BFF}" type="datetimeFigureOut">
              <a:rPr lang="zh-TW" altLang="en-US" smtClean="0"/>
              <a:t>2023/6/26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654AEEF-E3D0-1494-36F7-153EEF6DCE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EF15318-1BCB-20FB-3D99-E86BE4B05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C4646-3AF6-4F2C-8FA8-B3389953BA5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708228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E3D5DB4-7C62-04FF-1F2F-01FB423941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696C863-0429-0490-5427-806087AA40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8A61087F-A774-2D54-757E-36064FD175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DFE14B6B-4643-24F1-54A5-1B832E58F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A9010-D19D-464F-B70B-E7A5035D4BFF}" type="datetimeFigureOut">
              <a:rPr lang="zh-TW" altLang="en-US" smtClean="0"/>
              <a:t>2023/6/26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61B0BE41-DA1C-AF16-D3E1-7D0BDE371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8C9DDD7-F289-8AA7-A070-3FD3E863B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C4646-3AF6-4F2C-8FA8-B3389953BA5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57805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C00C75F-8E42-09E7-6786-450EAFDA93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F4F5668B-732C-ECE4-3ACA-FFEBB02917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85E67DE7-BA4F-2EFC-17B4-CE1F5803EC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3105D4F8-9656-E88E-1BDE-C6AE2CD4A5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A9A3567D-BA8D-7E47-0EEB-BFF2F0EB0C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B619ED54-7409-4C7F-CFF4-2D89C9AC6F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A9010-D19D-464F-B70B-E7A5035D4BFF}" type="datetimeFigureOut">
              <a:rPr lang="zh-TW" altLang="en-US" smtClean="0"/>
              <a:t>2023/6/26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B33D8272-6022-76B5-AFA1-65F1771C3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ECD47277-C91D-D2A6-E4A2-926F06FAA4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C4646-3AF6-4F2C-8FA8-B3389953BA5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06395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DB9A5FA-864C-6360-066B-E331930A12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6C98403A-099B-A281-0EC8-39405D44A2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A9010-D19D-464F-B70B-E7A5035D4BFF}" type="datetimeFigureOut">
              <a:rPr lang="zh-TW" altLang="en-US" smtClean="0"/>
              <a:t>2023/6/26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A64C20E9-6E7F-69B5-3F64-E105FC1D8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47C5B6BC-3503-23F5-7BAF-417FFEB4A4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C4646-3AF6-4F2C-8FA8-B3389953BA5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60921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430B943B-FFF3-0958-272C-26C38005FC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A9010-D19D-464F-B70B-E7A5035D4BFF}" type="datetimeFigureOut">
              <a:rPr lang="zh-TW" altLang="en-US" smtClean="0"/>
              <a:t>2023/6/26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F33D4D32-35AB-8AC5-C14C-095002C893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5D79D1BF-B050-72B4-C71C-CB8D67129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C4646-3AF6-4F2C-8FA8-B3389953BA5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783802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A7DEE8A-1E55-62AD-C8B1-BB14877FE6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DC7A84C-617E-7A78-D768-71E05B4194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3CF87D71-3797-D569-78E5-B96284AEB2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607E7BF2-3939-B5F8-2251-EFBDC81F66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A9010-D19D-464F-B70B-E7A5035D4BFF}" type="datetimeFigureOut">
              <a:rPr lang="zh-TW" altLang="en-US" smtClean="0"/>
              <a:t>2023/6/26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1F479236-B78B-2F54-45F7-D0C7AB80C7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C98F5C20-48B7-BB20-7929-0AD782A81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C4646-3AF6-4F2C-8FA8-B3389953BA5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55478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100F1F9-07FF-BEA4-BCF4-57476F5A2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57F04051-556F-E616-C50D-F3A5B9E423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A37387AC-8EFC-CE8E-267B-5B5D651ECC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BDFEC273-7A89-04F5-9EC5-8807C52637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A9010-D19D-464F-B70B-E7A5035D4BFF}" type="datetimeFigureOut">
              <a:rPr lang="zh-TW" altLang="en-US" smtClean="0"/>
              <a:t>2023/6/26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165298E6-A09D-E72A-A825-9BB43D16BF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7EDD562C-4876-4303-426A-26CDAF58A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C4646-3AF6-4F2C-8FA8-B3389953BA5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48493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D04823CA-B8CF-4264-28BE-B57FFC2FDC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51420CA2-AF52-CEBF-BCE0-79695EB12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940D014-C01C-0191-0B01-DD8D30E15A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A9010-D19D-464F-B70B-E7A5035D4BFF}" type="datetimeFigureOut">
              <a:rPr lang="zh-TW" altLang="en-US" smtClean="0"/>
              <a:t>2023/6/26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1A4A3F5-0997-B019-30B0-C7C91FCEED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749A6B9-0F4D-2274-5FDF-5D5F95916F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EC4646-3AF6-4F2C-8FA8-B3389953BA5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27808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0B73D93-BCDC-17D3-9095-85E36650BCE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20230626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進度報告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1D68F00B-F4C6-9528-4BB0-7A6591203D2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游竣瑜</a:t>
            </a:r>
          </a:p>
        </p:txBody>
      </p:sp>
    </p:spTree>
    <p:extLst>
      <p:ext uri="{BB962C8B-B14F-4D97-AF65-F5344CB8AC3E}">
        <p14:creationId xmlns:p14="http://schemas.microsoft.com/office/powerpoint/2010/main" val="23607767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114F7B8-61F1-9083-FA43-5EBB4A52B3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Formation Period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B9379376-A9C6-AB92-20C8-D0E5047CB772}"/>
              </a:ext>
            </a:extLst>
          </p:cNvPr>
          <p:cNvSpPr txBox="1"/>
          <p:nvPr/>
        </p:nvSpPr>
        <p:spPr>
          <a:xfrm>
            <a:off x="999759" y="1690688"/>
            <a:ext cx="10192481" cy="3903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上週：</a:t>
            </a:r>
            <a:endParaRPr lang="en-US" altLang="zh-TW" sz="2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ADF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test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: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刪除非單根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定態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的股票，留下有單根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非定態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的股票</a:t>
            </a:r>
            <a:endParaRPr lang="en-US" altLang="zh-TW" sz="2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刪除流動性不佳的股票期貨 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: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刪除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ask price – bid price &gt; 5*tick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的期貨</a:t>
            </a:r>
            <a:endParaRPr lang="en-US" altLang="zh-TW" sz="2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                                                      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當天只要有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秒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&gt; 5*tick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就從當天刪除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3. 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用每分鐘的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OHLC/4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找出共整合係數</a:t>
            </a:r>
            <a:endParaRPr lang="en-US" altLang="zh-TW" sz="2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這週：</a:t>
            </a:r>
            <a:endParaRPr lang="en-US" altLang="zh-TW" sz="2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1.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用估計期最後一分鐘股價算出交易張數</a:t>
            </a:r>
            <a:endParaRPr lang="en-US" altLang="zh-TW" sz="2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76972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2450238-0D5D-5F72-B152-D1F77DCC49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Trading Period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9795C463-D224-0636-0D3E-1F5E3E73BB5C}"/>
              </a:ext>
            </a:extLst>
          </p:cNvPr>
          <p:cNvSpPr txBox="1"/>
          <p:nvPr/>
        </p:nvSpPr>
        <p:spPr>
          <a:xfrm>
            <a:off x="295891" y="1280063"/>
            <a:ext cx="11896109" cy="55779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上週：</a:t>
            </a:r>
            <a:endParaRPr lang="en-US" altLang="zh-TW" sz="20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估計期為</a:t>
            </a: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09:16:00~11:45:59(150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分鐘</a:t>
            </a: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最晚開倉時間為</a:t>
            </a: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12:25:59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期貨交易稅為十萬分之二</a:t>
            </a:r>
            <a:endParaRPr lang="en-US" altLang="zh-TW" sz="20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這週：</a:t>
            </a:r>
            <a:endParaRPr lang="en-US" altLang="zh-TW" sz="20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1.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只考慮</a:t>
            </a: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model1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的配對，因為</a:t>
            </a: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model4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5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的斜率不知道怎麼求</a:t>
            </a:r>
            <a:endParaRPr lang="en-US" altLang="zh-TW" sz="20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2.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計算</a:t>
            </a: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close price spread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在</a:t>
            </a: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formation period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的樣本平均及標準差作為開倉標準</a:t>
            </a: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只計算</a:t>
            </a: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formation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period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第</a:t>
            </a: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50(10:06:00)~150(11:45:59)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分鐘內每秒都有價格的期貨</a:t>
            </a: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，並以</a:t>
            </a: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close price spread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決定開倉時間，再用</a:t>
            </a: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ask price+1*tick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及</a:t>
            </a: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bid price-1*tick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進行交易</a:t>
            </a:r>
            <a:endParaRPr lang="en-US" altLang="zh-TW" sz="20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3.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期貨手續費</a:t>
            </a: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口</a:t>
            </a: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50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元</a:t>
            </a:r>
            <a:endParaRPr lang="en-US" altLang="zh-TW" sz="20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4.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開倉前對</a:t>
            </a: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close price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spread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做</a:t>
            </a: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ADF test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，定態才交易</a:t>
            </a:r>
            <a:endParaRPr lang="en-US" altLang="zh-TW" sz="20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5. 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若該秒沒有價格資料則不做開、平倉，若已開倉並持有至尾盤且沒有價格資料則在最後一秒以</a:t>
            </a: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0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元平倉</a:t>
            </a:r>
            <a:endParaRPr lang="en-US" altLang="zh-TW" sz="20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0500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BEDBD5D-B57A-4B7A-2B96-05446FD6A6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Trade Performance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內容版面配置區 3">
            <a:extLst>
              <a:ext uri="{FF2B5EF4-FFF2-40B4-BE49-F238E27FC236}">
                <a16:creationId xmlns:a16="http://schemas.microsoft.com/office/drawing/2014/main" id="{02877652-7F67-F8FE-C8DE-79F19F2CC8F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56281268"/>
              </p:ext>
            </p:extLst>
          </p:nvPr>
        </p:nvGraphicFramePr>
        <p:xfrm>
          <a:off x="2123424" y="2938602"/>
          <a:ext cx="7945152" cy="163885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85254">
                  <a:extLst>
                    <a:ext uri="{9D8B030D-6E8A-4147-A177-3AD203B41FA5}">
                      <a16:colId xmlns:a16="http://schemas.microsoft.com/office/drawing/2014/main" val="271865828"/>
                    </a:ext>
                  </a:extLst>
                </a:gridCol>
                <a:gridCol w="885254">
                  <a:extLst>
                    <a:ext uri="{9D8B030D-6E8A-4147-A177-3AD203B41FA5}">
                      <a16:colId xmlns:a16="http://schemas.microsoft.com/office/drawing/2014/main" val="3258445257"/>
                    </a:ext>
                  </a:extLst>
                </a:gridCol>
                <a:gridCol w="1593458">
                  <a:extLst>
                    <a:ext uri="{9D8B030D-6E8A-4147-A177-3AD203B41FA5}">
                      <a16:colId xmlns:a16="http://schemas.microsoft.com/office/drawing/2014/main" val="2549596559"/>
                    </a:ext>
                  </a:extLst>
                </a:gridCol>
                <a:gridCol w="2854941">
                  <a:extLst>
                    <a:ext uri="{9D8B030D-6E8A-4147-A177-3AD203B41FA5}">
                      <a16:colId xmlns:a16="http://schemas.microsoft.com/office/drawing/2014/main" val="3050301692"/>
                    </a:ext>
                  </a:extLst>
                </a:gridCol>
                <a:gridCol w="1726245">
                  <a:extLst>
                    <a:ext uri="{9D8B030D-6E8A-4147-A177-3AD203B41FA5}">
                      <a16:colId xmlns:a16="http://schemas.microsoft.com/office/drawing/2014/main" val="4237340102"/>
                    </a:ext>
                  </a:extLst>
                </a:gridCol>
              </a:tblGrid>
              <a:tr h="409713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US" sz="16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Trading Performance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3371310"/>
                  </a:ext>
                </a:extLst>
              </a:tr>
              <a:tr h="40971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year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fee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Win trades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Normal close trades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trades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15059384"/>
                  </a:ext>
                </a:extLst>
              </a:tr>
              <a:tr h="40971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95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144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3208086"/>
                  </a:ext>
                </a:extLst>
              </a:tr>
              <a:tr h="40971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2023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51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91336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60257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710</TotalTime>
  <Words>292</Words>
  <Application>Microsoft Office PowerPoint</Application>
  <PresentationFormat>寬螢幕</PresentationFormat>
  <Paragraphs>36</Paragraphs>
  <Slides>4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</vt:i4>
      </vt:variant>
    </vt:vector>
  </HeadingPairs>
  <TitlesOfParts>
    <vt:vector size="10" baseType="lpstr">
      <vt:lpstr>標楷體</vt:lpstr>
      <vt:lpstr>Arial</vt:lpstr>
      <vt:lpstr>Calibri</vt:lpstr>
      <vt:lpstr>Calibri Light</vt:lpstr>
      <vt:lpstr>Times New Roman</vt:lpstr>
      <vt:lpstr>Office 佈景主題</vt:lpstr>
      <vt:lpstr>20230626進度報告</vt:lpstr>
      <vt:lpstr>Formation Period</vt:lpstr>
      <vt:lpstr>Trading Period</vt:lpstr>
      <vt:lpstr>Trade Performance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20230521進度報告</dc:title>
  <dc:creator>竣瑜 游</dc:creator>
  <cp:lastModifiedBy>竣瑜 游</cp:lastModifiedBy>
  <cp:revision>35</cp:revision>
  <dcterms:created xsi:type="dcterms:W3CDTF">2023-05-29T10:51:33Z</dcterms:created>
  <dcterms:modified xsi:type="dcterms:W3CDTF">2023-06-26T13:42:59Z</dcterms:modified>
</cp:coreProperties>
</file>