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C71A0B-F16A-F48C-B6F4-77BB47F77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D4F5A1E-0BDD-97C9-99E9-B300C8329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01DBF57-3226-A1E0-B8C3-5FA00A2C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EC1486-9D03-F053-4A55-2A0BBF15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0CDB23-DDC0-8ACA-EC52-82DAE126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37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9DCD7C-F40E-BD85-C6AE-F887D23A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8020484-8C43-97EA-1A45-BB4635F69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3975B6-00F8-4F49-B4C2-F34AD537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14788F-FF54-35D0-CCBF-76C9C412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47DD41-2EDF-2817-3FED-5CAFE5B7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36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B5A92C2-5AC4-4757-D970-0E3FB8273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D32CD5D-9A2C-5295-E95B-75BF314CF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8C73A7-5474-99A8-4AA1-E286FF5E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B43370-1630-27FF-C25A-5FAEC064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D20A54-7797-DC60-2374-0B8DFD364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03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ACD5B-7FDA-D2CF-3AD4-0298B311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834C7F-7D8F-503E-6D60-DE7CF8B6F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13E8C0-054D-81D4-0431-873B8A71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33AFC22-D904-40D0-2143-39B420F4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4BFC27-0773-7C50-77B2-A2521F97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89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F60A68-4598-F31D-7AE9-129B303A7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163A907-724E-7363-E2E3-765F9E9B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BE8A7B-BB82-4F7A-6443-496FF45F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D0E9823-AC66-6168-E9A3-257B5D0F2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94A235-ED6A-73D8-3AD2-61D8A1FF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96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119D4-180E-A8AE-92CA-4FFB4131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E32295C-3420-89D3-6624-882019179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3812FB4-70B9-105B-BAA4-2D969C2D3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C4FA7EB-6BB9-BEE3-92CB-49A87E7EB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874DE1C-437D-79B4-EECA-13E9BFDD0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E78101-479E-AA43-1F2F-DE74A1A8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501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440402-4F15-29DE-186F-E7C213F3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4BFC487-8434-3B39-7E65-1B7B1010E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4778D88-67F5-FAD9-DB67-053D7B97E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0D388D-D131-E5A8-0EBE-6CDA3A7E5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2D0D83B-5BF6-CCBC-C42A-16D852357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39A741-6625-FDA0-E0BD-6E76848B1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37217A1-9D68-E658-468A-A880F2FA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B830645-3DA9-A7A3-DEA0-881E90A71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492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BA8BCA-5617-DF8C-68E3-C92D5637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D61EC8D-CAE6-0D04-D66C-1E08B7D1B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F8DC617-537A-5C2D-B609-BB46BD7AE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9552F7C-F80B-9935-939C-CAEB9C3BB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39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7D9AB05-D2B7-EB3C-012E-ED133CDEB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FCAA25F-6159-C27A-7873-D9E7094F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A2D020B-8DAF-DD2A-0C27-596BBE38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62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835670-DE9D-4036-BEE4-ABD381535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056886-837F-0A95-9098-A813F7E8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4E147A1-2FC4-B25D-5DD3-B9867A2EE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34A0693-A874-73BC-8C3C-C76512150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E47618-B898-ABEA-E1AD-6364D8643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3A598B-31EC-8F9B-630E-069C3E0B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09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B17DC9-50D7-AA53-FB4F-E34E72E6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0FCE15E-1A86-28A0-B0DF-36FFC6D83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8FE785A-763A-7231-BF73-79D2BACB3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4E0734E-1DE5-70E8-766E-C91A5195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F65AF0A-1F66-AD70-CDDC-2C0561DA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6E787B-1EC3-9DFA-0F35-5EE1A66BB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58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1720C9D-3F2B-EDCB-15A3-06482BD8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067A99-9AF5-3893-DB61-FC5C7A697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5A7FB5-E494-529A-301F-04C42D323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31D0F-1763-467E-9FA1-9854ED13BFA5}" type="datetimeFigureOut">
              <a:rPr lang="zh-TW" altLang="en-US" smtClean="0"/>
              <a:t>2023/5/2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4EAC6BB-76D1-E093-661F-7B71B39D0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F39DF2-8BC5-543F-886C-94C674356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95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6BCC8-BEDF-E6D7-E1FE-DA1D4446BD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800" dirty="0">
                <a:latin typeface="Garamond" panose="02020404030301010803" pitchFamily="18" charset="0"/>
                <a:cs typeface="Times New Roman" panose="02020603050405020304" pitchFamily="18" charset="0"/>
              </a:rPr>
              <a:t>2023/05/02</a:t>
            </a:r>
            <a:r>
              <a:rPr lang="zh-TW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5ED82E4-66A4-BC2F-66DE-0F7BD3ECD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340564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80B351-4A0F-A002-94F8-2EEE8BC5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進度報告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1A336B-494B-81D3-A651-D982C9A55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按照歆樺學姐的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跑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table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Likelihood ratio test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無殘差項檢測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(Check)</a:t>
            </a:r>
          </a:p>
          <a:p>
            <a:pPr marL="0" indent="0">
              <a:buNone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Likelihood ratio test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有殘差項檢測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(Error)</a:t>
            </a:r>
          </a:p>
          <a:p>
            <a:pPr marL="0" indent="0">
              <a:buNone/>
            </a:pP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用歆樺學姐的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table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和我的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Trading code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跑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 result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Likelihood ratio test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無殘差項檢測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交易量較低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Likelihood ratio test 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有殘差項檢測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還沒跑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接下來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:1.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找發生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Error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的那幾天發生什麼問題並修正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(2015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修改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我的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Trading code</a:t>
            </a:r>
          </a:p>
        </p:txBody>
      </p:sp>
    </p:spTree>
    <p:extLst>
      <p:ext uri="{BB962C8B-B14F-4D97-AF65-F5344CB8AC3E}">
        <p14:creationId xmlns:p14="http://schemas.microsoft.com/office/powerpoint/2010/main" val="2587779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118</Words>
  <Application>Microsoft Office PowerPoint</Application>
  <PresentationFormat>寬螢幕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標楷體</vt:lpstr>
      <vt:lpstr>Arial</vt:lpstr>
      <vt:lpstr>Calibri</vt:lpstr>
      <vt:lpstr>Calibri Light</vt:lpstr>
      <vt:lpstr>Garamond</vt:lpstr>
      <vt:lpstr>Times New Roman</vt:lpstr>
      <vt:lpstr>Office 佈景主題</vt:lpstr>
      <vt:lpstr>2023/05/02 進度報告</vt:lpstr>
      <vt:lpstr>進度報告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2023/04/25 進度報告</dc:title>
  <dc:creator>竣瑜 游</dc:creator>
  <cp:lastModifiedBy>竣瑜 游</cp:lastModifiedBy>
  <cp:revision>15</cp:revision>
  <dcterms:created xsi:type="dcterms:W3CDTF">2023-04-25T07:37:27Z</dcterms:created>
  <dcterms:modified xsi:type="dcterms:W3CDTF">2023-05-02T08:20:27Z</dcterms:modified>
</cp:coreProperties>
</file>