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2639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23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96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72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928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6924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402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577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419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359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454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E52CF-3DA3-4E44-B636-2C1DF72AD627}" type="datetimeFigureOut">
              <a:rPr lang="zh-TW" altLang="en-US" smtClean="0"/>
              <a:t>2020/7/3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0255D-657C-4AAE-B8EE-209F3A88CD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041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固定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下調動認股權種類及薪水的靜態分析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0703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161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0D25C2-8C2A-4A17-9434-C45E5C556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7362"/>
            <a:ext cx="10515600" cy="4351338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988B900-6C60-4C5D-BC8E-A7C677286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9" y="258229"/>
            <a:ext cx="3855254" cy="289033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1DF9C31-E2FB-447B-A711-82894D1BB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9" y="3160172"/>
            <a:ext cx="3855254" cy="289033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3508F9E-4C14-460D-AB6A-E6C0894336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29" y="274654"/>
            <a:ext cx="3855254" cy="289033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409BC53-A755-4238-9815-664413310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797" y="3174804"/>
            <a:ext cx="3855254" cy="28903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E2AAA3C-2D54-4009-8794-35BABE98FD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689" y="262619"/>
            <a:ext cx="3855254" cy="28903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18AD1C7-4535-4BDD-AC38-C22795662E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583" y="3160172"/>
            <a:ext cx="3855254" cy="2890338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11A0DDEA-902B-4550-83F6-CAF5421806C3}"/>
              </a:ext>
            </a:extLst>
          </p:cNvPr>
          <p:cNvSpPr txBox="1"/>
          <p:nvPr/>
        </p:nvSpPr>
        <p:spPr>
          <a:xfrm>
            <a:off x="2030931" y="6117885"/>
            <a:ext cx="788309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我們可發現在員工在風險趨避下，認股權張數越多會使公司成本上升，而公司的整體價值下降，且發行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NQSO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的成本較高，但公司的整體價值也較高。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3E15114-55BA-4C48-8B26-805F301D2758}"/>
              </a:ext>
            </a:extLst>
          </p:cNvPr>
          <p:cNvSpPr txBox="1"/>
          <p:nvPr/>
        </p:nvSpPr>
        <p:spPr>
          <a:xfrm>
            <a:off x="1626669" y="10806"/>
            <a:ext cx="132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Gamma=0.2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B75922B-63A3-460C-BE94-B2249E87EC99}"/>
              </a:ext>
            </a:extLst>
          </p:cNvPr>
          <p:cNvSpPr txBox="1"/>
          <p:nvPr/>
        </p:nvSpPr>
        <p:spPr>
          <a:xfrm>
            <a:off x="5245768" y="10806"/>
            <a:ext cx="132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Gamma=0.5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60CE70F-D175-4FF7-8AF1-938CE42ED1C7}"/>
              </a:ext>
            </a:extLst>
          </p:cNvPr>
          <p:cNvSpPr txBox="1"/>
          <p:nvPr/>
        </p:nvSpPr>
        <p:spPr>
          <a:xfrm>
            <a:off x="9080048" y="10806"/>
            <a:ext cx="132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Gamma=0.8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4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B986933F-4C91-4031-BBD9-29BAE64C0E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83" y="580555"/>
            <a:ext cx="3398238" cy="254770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AE638B5-0C5E-4C67-B10C-F3007A3D0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83" y="3170520"/>
            <a:ext cx="3398238" cy="254770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9B78403-F196-4285-A1BC-D87A8A952B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00" y="580557"/>
            <a:ext cx="3398238" cy="254770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2BEBE0C-3F3D-409D-BC72-58B6637EF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00" y="3170520"/>
            <a:ext cx="3398238" cy="2547706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3FA6A444-4F22-4811-8D47-97F9B2F356EA}"/>
              </a:ext>
            </a:extLst>
          </p:cNvPr>
          <p:cNvSpPr txBox="1"/>
          <p:nvPr/>
        </p:nvSpPr>
        <p:spPr>
          <a:xfrm>
            <a:off x="1838426" y="5815778"/>
            <a:ext cx="788309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我們可發現在員工在風險中立下，認股權張數越多反而可能使公司成本下降，而公司的整體價值也可能上升，且在風險中立時，發行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NQSO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的成本較高，但公司的整體價值卻較低，此時可以比較出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是優於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NQSO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E527476-9BBE-499B-AB41-FC10D331608F}"/>
              </a:ext>
            </a:extLst>
          </p:cNvPr>
          <p:cNvSpPr txBox="1"/>
          <p:nvPr/>
        </p:nvSpPr>
        <p:spPr>
          <a:xfrm>
            <a:off x="2589196" y="165912"/>
            <a:ext cx="132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Gamma=0.9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028B63F-99C2-4501-9979-78860C37D42D}"/>
              </a:ext>
            </a:extLst>
          </p:cNvPr>
          <p:cNvSpPr txBox="1"/>
          <p:nvPr/>
        </p:nvSpPr>
        <p:spPr>
          <a:xfrm>
            <a:off x="7007192" y="183449"/>
            <a:ext cx="223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Gamma=1(</a:t>
            </a:r>
            <a:r>
              <a:rPr lang="zh-TW" altLang="en-US" dirty="0">
                <a:solidFill>
                  <a:srgbClr val="FF0000"/>
                </a:solidFill>
              </a:rPr>
              <a:t>風險中立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068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143</Words>
  <Application>Microsoft Office PowerPoint</Application>
  <PresentationFormat>寬螢幕</PresentationFormat>
  <Paragraphs>9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微軟正黑體</vt:lpstr>
      <vt:lpstr>新細明體</vt:lpstr>
      <vt:lpstr>Arial</vt:lpstr>
      <vt:lpstr>Calibri</vt:lpstr>
      <vt:lpstr>Calibri Light</vt:lpstr>
      <vt:lpstr>Office 佈景主題</vt:lpstr>
      <vt:lpstr>固定CE下調動認股權種類及薪水的靜態分析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柏宏 巫</dc:creator>
  <cp:lastModifiedBy>USER</cp:lastModifiedBy>
  <cp:revision>3</cp:revision>
  <dcterms:created xsi:type="dcterms:W3CDTF">2020-07-03T08:18:19Z</dcterms:created>
  <dcterms:modified xsi:type="dcterms:W3CDTF">2020-07-03T08:43:13Z</dcterms:modified>
</cp:coreProperties>
</file>