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A8807A-540F-4039-8851-C82A5A5F840D}" v="510" dt="2020-04-28T10:40:46.1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鈺婷 傅" userId="7461a9b590792941" providerId="LiveId" clId="{B6A8807A-540F-4039-8851-C82A5A5F840D}"/>
    <pc:docChg chg="undo custSel addSld delSld modSld">
      <pc:chgData name="鈺婷 傅" userId="7461a9b590792941" providerId="LiveId" clId="{B6A8807A-540F-4039-8851-C82A5A5F840D}" dt="2020-04-28T10:41:02.333" v="930" actId="14100"/>
      <pc:docMkLst>
        <pc:docMk/>
      </pc:docMkLst>
      <pc:sldChg chg="modSp">
        <pc:chgData name="鈺婷 傅" userId="7461a9b590792941" providerId="LiveId" clId="{B6A8807A-540F-4039-8851-C82A5A5F840D}" dt="2020-04-28T10:41:02.333" v="930" actId="14100"/>
        <pc:sldMkLst>
          <pc:docMk/>
          <pc:sldMk cId="2092896714" sldId="256"/>
        </pc:sldMkLst>
        <pc:spChg chg="mod">
          <ac:chgData name="鈺婷 傅" userId="7461a9b590792941" providerId="LiveId" clId="{B6A8807A-540F-4039-8851-C82A5A5F840D}" dt="2020-04-28T10:40:58.214" v="929" actId="14100"/>
          <ac:spMkLst>
            <pc:docMk/>
            <pc:sldMk cId="2092896714" sldId="256"/>
            <ac:spMk id="2" creationId="{B9E4C287-1B14-40FE-B3B5-A24DD9CE8984}"/>
          </ac:spMkLst>
        </pc:spChg>
        <pc:spChg chg="mod">
          <ac:chgData name="鈺婷 傅" userId="7461a9b590792941" providerId="LiveId" clId="{B6A8807A-540F-4039-8851-C82A5A5F840D}" dt="2020-04-28T10:41:02.333" v="930" actId="14100"/>
          <ac:spMkLst>
            <pc:docMk/>
            <pc:sldMk cId="2092896714" sldId="256"/>
            <ac:spMk id="5" creationId="{B5FF0ABC-49CB-47B4-8D8C-594401EC27FD}"/>
          </ac:spMkLst>
        </pc:spChg>
      </pc:sldChg>
      <pc:sldChg chg="addSp delSp modSp">
        <pc:chgData name="鈺婷 傅" userId="7461a9b590792941" providerId="LiveId" clId="{B6A8807A-540F-4039-8851-C82A5A5F840D}" dt="2020-04-28T08:35:43.554" v="718" actId="207"/>
        <pc:sldMkLst>
          <pc:docMk/>
          <pc:sldMk cId="1684594157" sldId="257"/>
        </pc:sldMkLst>
        <pc:spChg chg="mod">
          <ac:chgData name="鈺婷 傅" userId="7461a9b590792941" providerId="LiveId" clId="{B6A8807A-540F-4039-8851-C82A5A5F840D}" dt="2020-04-28T07:46:31.333" v="216" actId="14100"/>
          <ac:spMkLst>
            <pc:docMk/>
            <pc:sldMk cId="1684594157" sldId="257"/>
            <ac:spMk id="4" creationId="{981AD79E-EAB7-4021-8FD5-6D5E8D49C341}"/>
          </ac:spMkLst>
        </pc:spChg>
        <pc:spChg chg="add mod">
          <ac:chgData name="鈺婷 傅" userId="7461a9b590792941" providerId="LiveId" clId="{B6A8807A-540F-4039-8851-C82A5A5F840D}" dt="2020-04-28T07:33:13.167" v="55" actId="403"/>
          <ac:spMkLst>
            <pc:docMk/>
            <pc:sldMk cId="1684594157" sldId="257"/>
            <ac:spMk id="17" creationId="{F9C6B284-D341-4C02-9759-BE6002CC975F}"/>
          </ac:spMkLst>
        </pc:spChg>
        <pc:spChg chg="add mod">
          <ac:chgData name="鈺婷 傅" userId="7461a9b590792941" providerId="LiveId" clId="{B6A8807A-540F-4039-8851-C82A5A5F840D}" dt="2020-04-28T07:34:00.360" v="64" actId="1076"/>
          <ac:spMkLst>
            <pc:docMk/>
            <pc:sldMk cId="1684594157" sldId="257"/>
            <ac:spMk id="19" creationId="{83D993FF-4203-46CD-8B52-3360AAD8758B}"/>
          </ac:spMkLst>
        </pc:spChg>
        <pc:spChg chg="add mod">
          <ac:chgData name="鈺婷 傅" userId="7461a9b590792941" providerId="LiveId" clId="{B6A8807A-540F-4039-8851-C82A5A5F840D}" dt="2020-04-28T07:34:14.827" v="70" actId="20577"/>
          <ac:spMkLst>
            <pc:docMk/>
            <pc:sldMk cId="1684594157" sldId="257"/>
            <ac:spMk id="20" creationId="{028CE21B-C2C6-4EB5-85CB-74AC98F938F2}"/>
          </ac:spMkLst>
        </pc:spChg>
        <pc:spChg chg="add mod">
          <ac:chgData name="鈺婷 傅" userId="7461a9b590792941" providerId="LiveId" clId="{B6A8807A-540F-4039-8851-C82A5A5F840D}" dt="2020-04-28T07:34:20.484" v="72" actId="20577"/>
          <ac:spMkLst>
            <pc:docMk/>
            <pc:sldMk cId="1684594157" sldId="257"/>
            <ac:spMk id="21" creationId="{901AB3A9-C0A8-48C2-AA29-94861EC737F0}"/>
          </ac:spMkLst>
        </pc:spChg>
        <pc:spChg chg="add mod">
          <ac:chgData name="鈺婷 傅" userId="7461a9b590792941" providerId="LiveId" clId="{B6A8807A-540F-4039-8851-C82A5A5F840D}" dt="2020-04-28T07:34:39.091" v="76" actId="20577"/>
          <ac:spMkLst>
            <pc:docMk/>
            <pc:sldMk cId="1684594157" sldId="257"/>
            <ac:spMk id="22" creationId="{88F98BF8-B54D-4F04-BB40-00FB5E851FE8}"/>
          </ac:spMkLst>
        </pc:spChg>
        <pc:spChg chg="add mod">
          <ac:chgData name="鈺婷 傅" userId="7461a9b590792941" providerId="LiveId" clId="{B6A8807A-540F-4039-8851-C82A5A5F840D}" dt="2020-04-28T07:37:11.046" v="80" actId="20577"/>
          <ac:spMkLst>
            <pc:docMk/>
            <pc:sldMk cId="1684594157" sldId="257"/>
            <ac:spMk id="23" creationId="{2922659C-A61D-4B15-9ECB-E6DBA551566F}"/>
          </ac:spMkLst>
        </pc:spChg>
        <pc:spChg chg="add mod">
          <ac:chgData name="鈺婷 傅" userId="7461a9b590792941" providerId="LiveId" clId="{B6A8807A-540F-4039-8851-C82A5A5F840D}" dt="2020-04-28T07:37:41.672" v="84" actId="20577"/>
          <ac:spMkLst>
            <pc:docMk/>
            <pc:sldMk cId="1684594157" sldId="257"/>
            <ac:spMk id="24" creationId="{400084B0-F7C8-4804-BEAC-B2399909CA65}"/>
          </ac:spMkLst>
        </pc:spChg>
        <pc:spChg chg="add mod">
          <ac:chgData name="鈺婷 傅" userId="7461a9b590792941" providerId="LiveId" clId="{B6A8807A-540F-4039-8851-C82A5A5F840D}" dt="2020-04-28T07:38:07.471" v="92" actId="20577"/>
          <ac:spMkLst>
            <pc:docMk/>
            <pc:sldMk cId="1684594157" sldId="257"/>
            <ac:spMk id="25" creationId="{43D11637-0B61-4332-980A-BCC696E18D9D}"/>
          </ac:spMkLst>
        </pc:spChg>
        <pc:spChg chg="add mod">
          <ac:chgData name="鈺婷 傅" userId="7461a9b590792941" providerId="LiveId" clId="{B6A8807A-540F-4039-8851-C82A5A5F840D}" dt="2020-04-28T07:38:30.352" v="96" actId="20577"/>
          <ac:spMkLst>
            <pc:docMk/>
            <pc:sldMk cId="1684594157" sldId="257"/>
            <ac:spMk id="26" creationId="{178E124A-FB37-4B3D-B908-358A24FC301F}"/>
          </ac:spMkLst>
        </pc:spChg>
        <pc:spChg chg="add mod">
          <ac:chgData name="鈺婷 傅" userId="7461a9b590792941" providerId="LiveId" clId="{B6A8807A-540F-4039-8851-C82A5A5F840D}" dt="2020-04-28T07:39:25.236" v="100" actId="20577"/>
          <ac:spMkLst>
            <pc:docMk/>
            <pc:sldMk cId="1684594157" sldId="257"/>
            <ac:spMk id="27" creationId="{7CADBDFE-3DCB-4A29-893A-B1CCEBE90AFB}"/>
          </ac:spMkLst>
        </pc:spChg>
        <pc:spChg chg="add mod">
          <ac:chgData name="鈺婷 傅" userId="7461a9b590792941" providerId="LiveId" clId="{B6A8807A-540F-4039-8851-C82A5A5F840D}" dt="2020-04-28T07:44:29.784" v="119" actId="1076"/>
          <ac:spMkLst>
            <pc:docMk/>
            <pc:sldMk cId="1684594157" sldId="257"/>
            <ac:spMk id="28" creationId="{51CE25C4-6363-45A7-8379-FD6D1FEB1DB3}"/>
          </ac:spMkLst>
        </pc:spChg>
        <pc:spChg chg="add mod">
          <ac:chgData name="鈺婷 傅" userId="7461a9b590792941" providerId="LiveId" clId="{B6A8807A-540F-4039-8851-C82A5A5F840D}" dt="2020-04-28T07:45:00.800" v="142" actId="1076"/>
          <ac:spMkLst>
            <pc:docMk/>
            <pc:sldMk cId="1684594157" sldId="257"/>
            <ac:spMk id="29" creationId="{596EDC35-B16C-4674-AAB4-AD49B09F13BF}"/>
          </ac:spMkLst>
        </pc:spChg>
        <pc:spChg chg="add mod">
          <ac:chgData name="鈺婷 傅" userId="7461a9b590792941" providerId="LiveId" clId="{B6A8807A-540F-4039-8851-C82A5A5F840D}" dt="2020-04-28T07:47:11.807" v="237" actId="14100"/>
          <ac:spMkLst>
            <pc:docMk/>
            <pc:sldMk cId="1684594157" sldId="257"/>
            <ac:spMk id="30" creationId="{EF730469-9CE9-433C-8961-15C97248E51C}"/>
          </ac:spMkLst>
        </pc:spChg>
        <pc:spChg chg="add mod">
          <ac:chgData name="鈺婷 傅" userId="7461a9b590792941" providerId="LiveId" clId="{B6A8807A-540F-4039-8851-C82A5A5F840D}" dt="2020-04-28T07:48:01.361" v="261" actId="1076"/>
          <ac:spMkLst>
            <pc:docMk/>
            <pc:sldMk cId="1684594157" sldId="257"/>
            <ac:spMk id="31" creationId="{4A9105C0-1AE4-44B2-A78D-192EAB68D4C0}"/>
          </ac:spMkLst>
        </pc:spChg>
        <pc:spChg chg="add mod">
          <ac:chgData name="鈺婷 傅" userId="7461a9b590792941" providerId="LiveId" clId="{B6A8807A-540F-4039-8851-C82A5A5F840D}" dt="2020-04-28T07:54:27.005" v="332" actId="20577"/>
          <ac:spMkLst>
            <pc:docMk/>
            <pc:sldMk cId="1684594157" sldId="257"/>
            <ac:spMk id="32" creationId="{DA31D255-FAC3-426A-96A5-01B2EF0BC942}"/>
          </ac:spMkLst>
        </pc:spChg>
        <pc:spChg chg="add mod">
          <ac:chgData name="鈺婷 傅" userId="7461a9b590792941" providerId="LiveId" clId="{B6A8807A-540F-4039-8851-C82A5A5F840D}" dt="2020-04-28T07:54:32.955" v="336" actId="20577"/>
          <ac:spMkLst>
            <pc:docMk/>
            <pc:sldMk cId="1684594157" sldId="257"/>
            <ac:spMk id="33" creationId="{0B39BD6F-117C-4C3F-9FE1-EA84444540EA}"/>
          </ac:spMkLst>
        </pc:spChg>
        <pc:spChg chg="add mod">
          <ac:chgData name="鈺婷 傅" userId="7461a9b590792941" providerId="LiveId" clId="{B6A8807A-540F-4039-8851-C82A5A5F840D}" dt="2020-04-28T07:54:38.606" v="340" actId="20577"/>
          <ac:spMkLst>
            <pc:docMk/>
            <pc:sldMk cId="1684594157" sldId="257"/>
            <ac:spMk id="34" creationId="{14C5CE34-54D6-4D81-A812-921431B33981}"/>
          </ac:spMkLst>
        </pc:spChg>
        <pc:spChg chg="add mod">
          <ac:chgData name="鈺婷 傅" userId="7461a9b590792941" providerId="LiveId" clId="{B6A8807A-540F-4039-8851-C82A5A5F840D}" dt="2020-04-28T07:54:44.336" v="344" actId="20577"/>
          <ac:spMkLst>
            <pc:docMk/>
            <pc:sldMk cId="1684594157" sldId="257"/>
            <ac:spMk id="35" creationId="{0A693380-3F2C-415C-9B7A-3B8F7874BD6C}"/>
          </ac:spMkLst>
        </pc:spChg>
        <pc:spChg chg="add mod">
          <ac:chgData name="鈺婷 傅" userId="7461a9b590792941" providerId="LiveId" clId="{B6A8807A-540F-4039-8851-C82A5A5F840D}" dt="2020-04-28T07:54:50.335" v="348" actId="20577"/>
          <ac:spMkLst>
            <pc:docMk/>
            <pc:sldMk cId="1684594157" sldId="257"/>
            <ac:spMk id="36" creationId="{DE8C82C7-DAF1-4D04-87DE-7591F79048F1}"/>
          </ac:spMkLst>
        </pc:spChg>
        <pc:spChg chg="add mod">
          <ac:chgData name="鈺婷 傅" userId="7461a9b590792941" providerId="LiveId" clId="{B6A8807A-540F-4039-8851-C82A5A5F840D}" dt="2020-04-28T07:54:58.954" v="352" actId="20577"/>
          <ac:spMkLst>
            <pc:docMk/>
            <pc:sldMk cId="1684594157" sldId="257"/>
            <ac:spMk id="37" creationId="{9E535A7E-1B40-4542-8C35-FBA10044390E}"/>
          </ac:spMkLst>
        </pc:spChg>
        <pc:spChg chg="add mod">
          <ac:chgData name="鈺婷 傅" userId="7461a9b590792941" providerId="LiveId" clId="{B6A8807A-540F-4039-8851-C82A5A5F840D}" dt="2020-04-28T07:55:05.506" v="356" actId="20577"/>
          <ac:spMkLst>
            <pc:docMk/>
            <pc:sldMk cId="1684594157" sldId="257"/>
            <ac:spMk id="38" creationId="{705CC950-88B5-4CB1-BDDF-DA6738127E11}"/>
          </ac:spMkLst>
        </pc:spChg>
        <pc:spChg chg="add mod">
          <ac:chgData name="鈺婷 傅" userId="7461a9b590792941" providerId="LiveId" clId="{B6A8807A-540F-4039-8851-C82A5A5F840D}" dt="2020-04-28T07:55:14.122" v="360" actId="20577"/>
          <ac:spMkLst>
            <pc:docMk/>
            <pc:sldMk cId="1684594157" sldId="257"/>
            <ac:spMk id="39" creationId="{E8EE8485-2E5E-4A8A-B427-904C31C45CC1}"/>
          </ac:spMkLst>
        </pc:spChg>
        <pc:spChg chg="add mod">
          <ac:chgData name="鈺婷 傅" userId="7461a9b590792941" providerId="LiveId" clId="{B6A8807A-540F-4039-8851-C82A5A5F840D}" dt="2020-04-28T07:52:35.661" v="311" actId="1076"/>
          <ac:spMkLst>
            <pc:docMk/>
            <pc:sldMk cId="1684594157" sldId="257"/>
            <ac:spMk id="43" creationId="{A809B842-4DAF-4ADF-B26D-7162682E2431}"/>
          </ac:spMkLst>
        </pc:spChg>
        <pc:spChg chg="add mod">
          <ac:chgData name="鈺婷 傅" userId="7461a9b590792941" providerId="LiveId" clId="{B6A8807A-540F-4039-8851-C82A5A5F840D}" dt="2020-04-28T07:51:56.690" v="303" actId="20577"/>
          <ac:spMkLst>
            <pc:docMk/>
            <pc:sldMk cId="1684594157" sldId="257"/>
            <ac:spMk id="44" creationId="{B6B4152B-FF5B-4043-8169-E4F2AD335D35}"/>
          </ac:spMkLst>
        </pc:spChg>
        <pc:spChg chg="add mod">
          <ac:chgData name="鈺婷 傅" userId="7461a9b590792941" providerId="LiveId" clId="{B6A8807A-540F-4039-8851-C82A5A5F840D}" dt="2020-04-28T07:52:28.928" v="310" actId="20577"/>
          <ac:spMkLst>
            <pc:docMk/>
            <pc:sldMk cId="1684594157" sldId="257"/>
            <ac:spMk id="45" creationId="{35167FB1-F963-4F40-98FB-5AE28CAE17EF}"/>
          </ac:spMkLst>
        </pc:spChg>
        <pc:spChg chg="add mod">
          <ac:chgData name="鈺婷 傅" userId="7461a9b590792941" providerId="LiveId" clId="{B6A8807A-540F-4039-8851-C82A5A5F840D}" dt="2020-04-28T07:53:15.545" v="316" actId="1076"/>
          <ac:spMkLst>
            <pc:docMk/>
            <pc:sldMk cId="1684594157" sldId="257"/>
            <ac:spMk id="46" creationId="{FCCE485A-2D66-44C6-A61C-708F8552C609}"/>
          </ac:spMkLst>
        </pc:spChg>
        <pc:spChg chg="add mod">
          <ac:chgData name="鈺婷 傅" userId="7461a9b590792941" providerId="LiveId" clId="{B6A8807A-540F-4039-8851-C82A5A5F840D}" dt="2020-04-28T07:53:27.545" v="318" actId="1076"/>
          <ac:spMkLst>
            <pc:docMk/>
            <pc:sldMk cId="1684594157" sldId="257"/>
            <ac:spMk id="47" creationId="{B3123FB1-2CAC-4206-BAAC-7535F84967E4}"/>
          </ac:spMkLst>
        </pc:spChg>
        <pc:spChg chg="add mod">
          <ac:chgData name="鈺婷 傅" userId="7461a9b590792941" providerId="LiveId" clId="{B6A8807A-540F-4039-8851-C82A5A5F840D}" dt="2020-04-28T07:53:59.351" v="321"/>
          <ac:spMkLst>
            <pc:docMk/>
            <pc:sldMk cId="1684594157" sldId="257"/>
            <ac:spMk id="48" creationId="{3750BC4F-546F-4FFF-A8C1-1147B2415057}"/>
          </ac:spMkLst>
        </pc:spChg>
        <pc:spChg chg="add mod">
          <ac:chgData name="鈺婷 傅" userId="7461a9b590792941" providerId="LiveId" clId="{B6A8807A-540F-4039-8851-C82A5A5F840D}" dt="2020-04-28T07:55:32.124" v="367" actId="207"/>
          <ac:spMkLst>
            <pc:docMk/>
            <pc:sldMk cId="1684594157" sldId="257"/>
            <ac:spMk id="49" creationId="{273C5FF9-599E-483A-A2D3-ACBF9724DCCA}"/>
          </ac:spMkLst>
        </pc:spChg>
        <pc:spChg chg="add mod">
          <ac:chgData name="鈺婷 傅" userId="7461a9b590792941" providerId="LiveId" clId="{B6A8807A-540F-4039-8851-C82A5A5F840D}" dt="2020-04-28T07:56:13.264" v="374" actId="1076"/>
          <ac:spMkLst>
            <pc:docMk/>
            <pc:sldMk cId="1684594157" sldId="257"/>
            <ac:spMk id="50" creationId="{0876FFDD-97E0-4CE2-9FAD-F0D54A5C2126}"/>
          </ac:spMkLst>
        </pc:spChg>
        <pc:spChg chg="add mod">
          <ac:chgData name="鈺婷 傅" userId="7461a9b590792941" providerId="LiveId" clId="{B6A8807A-540F-4039-8851-C82A5A5F840D}" dt="2020-04-28T08:16:57.042" v="625" actId="1076"/>
          <ac:spMkLst>
            <pc:docMk/>
            <pc:sldMk cId="1684594157" sldId="257"/>
            <ac:spMk id="51" creationId="{18949D1B-567A-44FB-A25B-E64F06A891B0}"/>
          </ac:spMkLst>
        </pc:spChg>
        <pc:spChg chg="add mod">
          <ac:chgData name="鈺婷 傅" userId="7461a9b590792941" providerId="LiveId" clId="{B6A8807A-540F-4039-8851-C82A5A5F840D}" dt="2020-04-28T07:57:38.644" v="392" actId="403"/>
          <ac:spMkLst>
            <pc:docMk/>
            <pc:sldMk cId="1684594157" sldId="257"/>
            <ac:spMk id="55" creationId="{472A67BA-7EFF-498B-B35A-CCA2C51A48CE}"/>
          </ac:spMkLst>
        </pc:spChg>
        <pc:spChg chg="add del mod">
          <ac:chgData name="鈺婷 傅" userId="7461a9b590792941" providerId="LiveId" clId="{B6A8807A-540F-4039-8851-C82A5A5F840D}" dt="2020-04-28T08:16:07.219" v="615" actId="478"/>
          <ac:spMkLst>
            <pc:docMk/>
            <pc:sldMk cId="1684594157" sldId="257"/>
            <ac:spMk id="56" creationId="{10593E34-86D3-4C90-A447-155281B57A51}"/>
          </ac:spMkLst>
        </pc:spChg>
        <pc:spChg chg="add del mod">
          <ac:chgData name="鈺婷 傅" userId="7461a9b590792941" providerId="LiveId" clId="{B6A8807A-540F-4039-8851-C82A5A5F840D}" dt="2020-04-28T08:16:10.776" v="616" actId="478"/>
          <ac:spMkLst>
            <pc:docMk/>
            <pc:sldMk cId="1684594157" sldId="257"/>
            <ac:spMk id="57" creationId="{7071508B-1BF6-40B5-A9BD-F354F618B05F}"/>
          </ac:spMkLst>
        </pc:spChg>
        <pc:spChg chg="add del mod">
          <ac:chgData name="鈺婷 傅" userId="7461a9b590792941" providerId="LiveId" clId="{B6A8807A-540F-4039-8851-C82A5A5F840D}" dt="2020-04-28T08:16:13.908" v="617" actId="478"/>
          <ac:spMkLst>
            <pc:docMk/>
            <pc:sldMk cId="1684594157" sldId="257"/>
            <ac:spMk id="58" creationId="{BD1CCFCB-3072-4223-91AD-3850CC4216D5}"/>
          </ac:spMkLst>
        </pc:spChg>
        <pc:spChg chg="add del mod">
          <ac:chgData name="鈺婷 傅" userId="7461a9b590792941" providerId="LiveId" clId="{B6A8807A-540F-4039-8851-C82A5A5F840D}" dt="2020-04-28T08:16:20.369" v="619" actId="478"/>
          <ac:spMkLst>
            <pc:docMk/>
            <pc:sldMk cId="1684594157" sldId="257"/>
            <ac:spMk id="59" creationId="{33EC0C98-EA22-47D0-A46C-125A96810C82}"/>
          </ac:spMkLst>
        </pc:spChg>
        <pc:spChg chg="add del mod ord">
          <ac:chgData name="鈺婷 傅" userId="7461a9b590792941" providerId="LiveId" clId="{B6A8807A-540F-4039-8851-C82A5A5F840D}" dt="2020-04-28T08:16:24.105" v="620" actId="478"/>
          <ac:spMkLst>
            <pc:docMk/>
            <pc:sldMk cId="1684594157" sldId="257"/>
            <ac:spMk id="60" creationId="{19736D31-7B5E-4546-B82A-F9B52D11D356}"/>
          </ac:spMkLst>
        </pc:spChg>
        <pc:spChg chg="add del mod">
          <ac:chgData name="鈺婷 傅" userId="7461a9b590792941" providerId="LiveId" clId="{B6A8807A-540F-4039-8851-C82A5A5F840D}" dt="2020-04-28T08:16:38.044" v="624" actId="478"/>
          <ac:spMkLst>
            <pc:docMk/>
            <pc:sldMk cId="1684594157" sldId="257"/>
            <ac:spMk id="63" creationId="{BB5686DA-F643-40B5-80B6-96EDE7B870B9}"/>
          </ac:spMkLst>
        </pc:spChg>
        <pc:spChg chg="add del mod">
          <ac:chgData name="鈺婷 傅" userId="7461a9b590792941" providerId="LiveId" clId="{B6A8807A-540F-4039-8851-C82A5A5F840D}" dt="2020-04-28T08:04:48.022" v="491" actId="478"/>
          <ac:spMkLst>
            <pc:docMk/>
            <pc:sldMk cId="1684594157" sldId="257"/>
            <ac:spMk id="67" creationId="{75B87030-1D56-4596-B9F8-D2ADFE707BE6}"/>
          </ac:spMkLst>
        </pc:spChg>
        <pc:spChg chg="add del mod">
          <ac:chgData name="鈺婷 傅" userId="7461a9b590792941" providerId="LiveId" clId="{B6A8807A-540F-4039-8851-C82A5A5F840D}" dt="2020-04-28T08:16:34.357" v="623" actId="478"/>
          <ac:spMkLst>
            <pc:docMk/>
            <pc:sldMk cId="1684594157" sldId="257"/>
            <ac:spMk id="79" creationId="{165265E7-845B-4F7A-9606-1AE02AFF512D}"/>
          </ac:spMkLst>
        </pc:spChg>
        <pc:spChg chg="add mod">
          <ac:chgData name="鈺婷 傅" userId="7461a9b590792941" providerId="LiveId" clId="{B6A8807A-540F-4039-8851-C82A5A5F840D}" dt="2020-04-28T08:20:23.260" v="681" actId="1035"/>
          <ac:spMkLst>
            <pc:docMk/>
            <pc:sldMk cId="1684594157" sldId="257"/>
            <ac:spMk id="87" creationId="{BAC06C0A-4AB3-4BB6-BA20-D7DF05C7FFEE}"/>
          </ac:spMkLst>
        </pc:spChg>
        <pc:spChg chg="add mod">
          <ac:chgData name="鈺婷 傅" userId="7461a9b590792941" providerId="LiveId" clId="{B6A8807A-540F-4039-8851-C82A5A5F840D}" dt="2020-04-28T08:34:09.409" v="700" actId="1076"/>
          <ac:spMkLst>
            <pc:docMk/>
            <pc:sldMk cId="1684594157" sldId="257"/>
            <ac:spMk id="90" creationId="{9E8AA202-AC44-4AF2-91FA-E9800EBBE432}"/>
          </ac:spMkLst>
        </pc:spChg>
        <pc:spChg chg="add mod">
          <ac:chgData name="鈺婷 傅" userId="7461a9b590792941" providerId="LiveId" clId="{B6A8807A-540F-4039-8851-C82A5A5F840D}" dt="2020-04-28T08:34:45.894" v="706" actId="1076"/>
          <ac:spMkLst>
            <pc:docMk/>
            <pc:sldMk cId="1684594157" sldId="257"/>
            <ac:spMk id="94" creationId="{0873C2C1-E370-4C0E-BE80-934C3A04F81D}"/>
          </ac:spMkLst>
        </pc:spChg>
        <pc:spChg chg="add mod">
          <ac:chgData name="鈺婷 傅" userId="7461a9b590792941" providerId="LiveId" clId="{B6A8807A-540F-4039-8851-C82A5A5F840D}" dt="2020-04-28T08:35:43.554" v="718" actId="207"/>
          <ac:spMkLst>
            <pc:docMk/>
            <pc:sldMk cId="1684594157" sldId="257"/>
            <ac:spMk id="97" creationId="{9A886CFB-C69C-4E63-893C-A54EB19DF3BF}"/>
          </ac:spMkLst>
        </pc:spChg>
        <pc:grpChg chg="add mod">
          <ac:chgData name="鈺婷 傅" userId="7461a9b590792941" providerId="LiveId" clId="{B6A8807A-540F-4039-8851-C82A5A5F840D}" dt="2020-04-28T07:33:32.124" v="57" actId="1076"/>
          <ac:grpSpMkLst>
            <pc:docMk/>
            <pc:sldMk cId="1684594157" sldId="257"/>
            <ac:grpSpMk id="18" creationId="{50400548-C007-43A8-B1DE-98C86AD1E89D}"/>
          </ac:grpSpMkLst>
        </pc:grpChg>
        <pc:cxnChg chg="add mod">
          <ac:chgData name="鈺婷 傅" userId="7461a9b590792941" providerId="LiveId" clId="{B6A8807A-540F-4039-8851-C82A5A5F840D}" dt="2020-04-28T07:58:05.664" v="417" actId="14100"/>
          <ac:cxnSpMkLst>
            <pc:docMk/>
            <pc:sldMk cId="1684594157" sldId="257"/>
            <ac:cxnSpMk id="6" creationId="{B223DEDE-045F-494C-B790-649C0CD7DE48}"/>
          </ac:cxnSpMkLst>
        </pc:cxnChg>
        <pc:cxnChg chg="add mod">
          <ac:chgData name="鈺婷 傅" userId="7461a9b590792941" providerId="LiveId" clId="{B6A8807A-540F-4039-8851-C82A5A5F840D}" dt="2020-04-28T07:33:27.477" v="56" actId="164"/>
          <ac:cxnSpMkLst>
            <pc:docMk/>
            <pc:sldMk cId="1684594157" sldId="257"/>
            <ac:cxnSpMk id="8" creationId="{F9EF7411-8B4F-4EA8-9B17-1E508CBB9110}"/>
          </ac:cxnSpMkLst>
        </pc:cxnChg>
        <pc:cxnChg chg="add mod">
          <ac:chgData name="鈺婷 傅" userId="7461a9b590792941" providerId="LiveId" clId="{B6A8807A-540F-4039-8851-C82A5A5F840D}" dt="2020-04-28T07:33:27.477" v="56" actId="164"/>
          <ac:cxnSpMkLst>
            <pc:docMk/>
            <pc:sldMk cId="1684594157" sldId="257"/>
            <ac:cxnSpMk id="9" creationId="{907C00FD-DD0E-4950-BCAB-8FD0F7DE19D2}"/>
          </ac:cxnSpMkLst>
        </pc:cxnChg>
        <pc:cxnChg chg="add mod">
          <ac:chgData name="鈺婷 傅" userId="7461a9b590792941" providerId="LiveId" clId="{B6A8807A-540F-4039-8851-C82A5A5F840D}" dt="2020-04-28T07:33:27.477" v="56" actId="164"/>
          <ac:cxnSpMkLst>
            <pc:docMk/>
            <pc:sldMk cId="1684594157" sldId="257"/>
            <ac:cxnSpMk id="10" creationId="{069D6697-9D23-4286-BB5C-E2382A900A71}"/>
          </ac:cxnSpMkLst>
        </pc:cxnChg>
        <pc:cxnChg chg="add mod">
          <ac:chgData name="鈺婷 傅" userId="7461a9b590792941" providerId="LiveId" clId="{B6A8807A-540F-4039-8851-C82A5A5F840D}" dt="2020-04-28T07:33:27.477" v="56" actId="164"/>
          <ac:cxnSpMkLst>
            <pc:docMk/>
            <pc:sldMk cId="1684594157" sldId="257"/>
            <ac:cxnSpMk id="11" creationId="{4D7D0E46-FBE3-4366-99B9-635722E40733}"/>
          </ac:cxnSpMkLst>
        </pc:cxnChg>
        <pc:cxnChg chg="add mod">
          <ac:chgData name="鈺婷 傅" userId="7461a9b590792941" providerId="LiveId" clId="{B6A8807A-540F-4039-8851-C82A5A5F840D}" dt="2020-04-28T07:33:27.477" v="56" actId="164"/>
          <ac:cxnSpMkLst>
            <pc:docMk/>
            <pc:sldMk cId="1684594157" sldId="257"/>
            <ac:cxnSpMk id="12" creationId="{37C92623-A244-4A5F-B0BF-BAE3B20E1E1A}"/>
          </ac:cxnSpMkLst>
        </pc:cxnChg>
        <pc:cxnChg chg="add mod">
          <ac:chgData name="鈺婷 傅" userId="7461a9b590792941" providerId="LiveId" clId="{B6A8807A-540F-4039-8851-C82A5A5F840D}" dt="2020-04-28T07:33:27.477" v="56" actId="164"/>
          <ac:cxnSpMkLst>
            <pc:docMk/>
            <pc:sldMk cId="1684594157" sldId="257"/>
            <ac:cxnSpMk id="13" creationId="{921F799D-B0F0-4411-908F-A63800986A7F}"/>
          </ac:cxnSpMkLst>
        </pc:cxnChg>
        <pc:cxnChg chg="add mod">
          <ac:chgData name="鈺婷 傅" userId="7461a9b590792941" providerId="LiveId" clId="{B6A8807A-540F-4039-8851-C82A5A5F840D}" dt="2020-04-28T07:33:27.477" v="56" actId="164"/>
          <ac:cxnSpMkLst>
            <pc:docMk/>
            <pc:sldMk cId="1684594157" sldId="257"/>
            <ac:cxnSpMk id="14" creationId="{BF6C010E-A30E-4329-99D1-DB5994D9D745}"/>
          </ac:cxnSpMkLst>
        </pc:cxnChg>
        <pc:cxnChg chg="add mod">
          <ac:chgData name="鈺婷 傅" userId="7461a9b590792941" providerId="LiveId" clId="{B6A8807A-540F-4039-8851-C82A5A5F840D}" dt="2020-04-28T07:33:27.477" v="56" actId="164"/>
          <ac:cxnSpMkLst>
            <pc:docMk/>
            <pc:sldMk cId="1684594157" sldId="257"/>
            <ac:cxnSpMk id="15" creationId="{0E5E74FC-11BA-4171-A321-2CCF9AAED64C}"/>
          </ac:cxnSpMkLst>
        </pc:cxnChg>
        <pc:cxnChg chg="add mod">
          <ac:chgData name="鈺婷 傅" userId="7461a9b590792941" providerId="LiveId" clId="{B6A8807A-540F-4039-8851-C82A5A5F840D}" dt="2020-04-28T07:33:27.477" v="56" actId="164"/>
          <ac:cxnSpMkLst>
            <pc:docMk/>
            <pc:sldMk cId="1684594157" sldId="257"/>
            <ac:cxnSpMk id="16" creationId="{2101DC8E-80EC-4A18-B3E8-D36A0DDCF087}"/>
          </ac:cxnSpMkLst>
        </pc:cxnChg>
        <pc:cxnChg chg="add mod">
          <ac:chgData name="鈺婷 傅" userId="7461a9b590792941" providerId="LiveId" clId="{B6A8807A-540F-4039-8851-C82A5A5F840D}" dt="2020-04-28T07:50:38.541" v="281" actId="208"/>
          <ac:cxnSpMkLst>
            <pc:docMk/>
            <pc:sldMk cId="1684594157" sldId="257"/>
            <ac:cxnSpMk id="41" creationId="{0DE70054-7A61-46FD-94CF-A8CA92AE235E}"/>
          </ac:cxnSpMkLst>
        </pc:cxnChg>
        <pc:cxnChg chg="add mod">
          <ac:chgData name="鈺婷 傅" userId="7461a9b590792941" providerId="LiveId" clId="{B6A8807A-540F-4039-8851-C82A5A5F840D}" dt="2020-04-28T07:50:52.563" v="283" actId="1076"/>
          <ac:cxnSpMkLst>
            <pc:docMk/>
            <pc:sldMk cId="1684594157" sldId="257"/>
            <ac:cxnSpMk id="42" creationId="{B9154426-6769-488D-826F-AA53ACB23291}"/>
          </ac:cxnSpMkLst>
        </pc:cxnChg>
        <pc:cxnChg chg="add mod">
          <ac:chgData name="鈺婷 傅" userId="7461a9b590792941" providerId="LiveId" clId="{B6A8807A-540F-4039-8851-C82A5A5F840D}" dt="2020-04-28T08:16:57.042" v="625" actId="1076"/>
          <ac:cxnSpMkLst>
            <pc:docMk/>
            <pc:sldMk cId="1684594157" sldId="257"/>
            <ac:cxnSpMk id="53" creationId="{E72FD098-0065-4138-B036-113353EA8A87}"/>
          </ac:cxnSpMkLst>
        </pc:cxnChg>
        <pc:cxnChg chg="add del mod">
          <ac:chgData name="鈺婷 傅" userId="7461a9b590792941" providerId="LiveId" clId="{B6A8807A-540F-4039-8851-C82A5A5F840D}" dt="2020-04-28T08:03:21.166" v="479" actId="478"/>
          <ac:cxnSpMkLst>
            <pc:docMk/>
            <pc:sldMk cId="1684594157" sldId="257"/>
            <ac:cxnSpMk id="62" creationId="{DC074D98-60BE-4DED-AF82-DECD8761D297}"/>
          </ac:cxnSpMkLst>
        </pc:cxnChg>
        <pc:cxnChg chg="add del mod">
          <ac:chgData name="鈺婷 傅" userId="7461a9b590792941" providerId="LiveId" clId="{B6A8807A-540F-4039-8851-C82A5A5F840D}" dt="2020-04-28T08:04:24.577" v="489" actId="478"/>
          <ac:cxnSpMkLst>
            <pc:docMk/>
            <pc:sldMk cId="1684594157" sldId="257"/>
            <ac:cxnSpMk id="65" creationId="{9649468F-0BD5-4E42-9585-A7EF43B3B626}"/>
          </ac:cxnSpMkLst>
        </pc:cxnChg>
        <pc:cxnChg chg="add del mod">
          <ac:chgData name="鈺婷 傅" userId="7461a9b590792941" providerId="LiveId" clId="{B6A8807A-540F-4039-8851-C82A5A5F840D}" dt="2020-04-28T08:06:06.606" v="503" actId="478"/>
          <ac:cxnSpMkLst>
            <pc:docMk/>
            <pc:sldMk cId="1684594157" sldId="257"/>
            <ac:cxnSpMk id="69" creationId="{D4491351-A50E-4356-B927-FCB42460B0A6}"/>
          </ac:cxnSpMkLst>
        </pc:cxnChg>
        <pc:cxnChg chg="add del mod">
          <ac:chgData name="鈺婷 傅" userId="7461a9b590792941" providerId="LiveId" clId="{B6A8807A-540F-4039-8851-C82A5A5F840D}" dt="2020-04-28T08:16:27.405" v="621" actId="478"/>
          <ac:cxnSpMkLst>
            <pc:docMk/>
            <pc:sldMk cId="1684594157" sldId="257"/>
            <ac:cxnSpMk id="78" creationId="{E646E48A-A609-47E6-B366-5235154BFC72}"/>
          </ac:cxnSpMkLst>
        </pc:cxnChg>
        <pc:cxnChg chg="add del mod">
          <ac:chgData name="鈺婷 傅" userId="7461a9b590792941" providerId="LiveId" clId="{B6A8807A-540F-4039-8851-C82A5A5F840D}" dt="2020-04-28T08:16:30.256" v="622" actId="478"/>
          <ac:cxnSpMkLst>
            <pc:docMk/>
            <pc:sldMk cId="1684594157" sldId="257"/>
            <ac:cxnSpMk id="80" creationId="{7529A389-FA1E-4CD4-8A0A-C5767090C32C}"/>
          </ac:cxnSpMkLst>
        </pc:cxnChg>
        <pc:cxnChg chg="add del mod">
          <ac:chgData name="鈺婷 傅" userId="7461a9b590792941" providerId="LiveId" clId="{B6A8807A-540F-4039-8851-C82A5A5F840D}" dt="2020-04-28T08:16:16.621" v="618" actId="478"/>
          <ac:cxnSpMkLst>
            <pc:docMk/>
            <pc:sldMk cId="1684594157" sldId="257"/>
            <ac:cxnSpMk id="83" creationId="{47890388-5693-412B-8FD7-985E280155A5}"/>
          </ac:cxnSpMkLst>
        </pc:cxnChg>
        <pc:cxnChg chg="add mod">
          <ac:chgData name="鈺婷 傅" userId="7461a9b590792941" providerId="LiveId" clId="{B6A8807A-540F-4039-8851-C82A5A5F840D}" dt="2020-04-28T08:33:31.366" v="683" actId="1582"/>
          <ac:cxnSpMkLst>
            <pc:docMk/>
            <pc:sldMk cId="1684594157" sldId="257"/>
            <ac:cxnSpMk id="89" creationId="{B26DF55F-7699-4294-82C5-862557088989}"/>
          </ac:cxnSpMkLst>
        </pc:cxnChg>
        <pc:cxnChg chg="add mod">
          <ac:chgData name="鈺婷 傅" userId="7461a9b590792941" providerId="LiveId" clId="{B6A8807A-540F-4039-8851-C82A5A5F840D}" dt="2020-04-28T08:34:33.183" v="704" actId="14100"/>
          <ac:cxnSpMkLst>
            <pc:docMk/>
            <pc:sldMk cId="1684594157" sldId="257"/>
            <ac:cxnSpMk id="91" creationId="{20609CE6-345C-4A3B-9BCB-1DF623785889}"/>
          </ac:cxnSpMkLst>
        </pc:cxnChg>
        <pc:cxnChg chg="add mod">
          <ac:chgData name="鈺婷 傅" userId="7461a9b590792941" providerId="LiveId" clId="{B6A8807A-540F-4039-8851-C82A5A5F840D}" dt="2020-04-28T08:35:23.712" v="709" actId="1582"/>
          <ac:cxnSpMkLst>
            <pc:docMk/>
            <pc:sldMk cId="1684594157" sldId="257"/>
            <ac:cxnSpMk id="96" creationId="{08CC533C-ED9B-492A-ADC5-3DE142606ACF}"/>
          </ac:cxnSpMkLst>
        </pc:cxnChg>
      </pc:sldChg>
      <pc:sldChg chg="add">
        <pc:chgData name="鈺婷 傅" userId="7461a9b590792941" providerId="LiveId" clId="{B6A8807A-540F-4039-8851-C82A5A5F840D}" dt="2020-04-28T08:16:01.066" v="614"/>
        <pc:sldMkLst>
          <pc:docMk/>
          <pc:sldMk cId="4237425792" sldId="258"/>
        </pc:sldMkLst>
      </pc:sldChg>
      <pc:sldChg chg="delSp add del">
        <pc:chgData name="鈺婷 傅" userId="7461a9b590792941" providerId="LiveId" clId="{B6A8807A-540F-4039-8851-C82A5A5F840D}" dt="2020-04-28T08:59:04.249" v="721" actId="2696"/>
        <pc:sldMkLst>
          <pc:docMk/>
          <pc:sldMk cId="1282069871" sldId="259"/>
        </pc:sldMkLst>
        <pc:spChg chg="del">
          <ac:chgData name="鈺婷 傅" userId="7461a9b590792941" providerId="LiveId" clId="{B6A8807A-540F-4039-8851-C82A5A5F840D}" dt="2020-04-28T08:59:01.281" v="720" actId="478"/>
          <ac:spMkLst>
            <pc:docMk/>
            <pc:sldMk cId="1282069871" sldId="259"/>
            <ac:spMk id="3" creationId="{4A046A34-6357-432E-B127-72B769F168ED}"/>
          </ac:spMkLst>
        </pc:spChg>
      </pc:sldChg>
      <pc:sldChg chg="addSp modSp add">
        <pc:chgData name="鈺婷 傅" userId="7461a9b590792941" providerId="LiveId" clId="{B6A8807A-540F-4039-8851-C82A5A5F840D}" dt="2020-04-28T09:14:16.744" v="884" actId="1076"/>
        <pc:sldMkLst>
          <pc:docMk/>
          <pc:sldMk cId="2717745954" sldId="259"/>
        </pc:sldMkLst>
        <pc:spChg chg="add mod">
          <ac:chgData name="鈺婷 傅" userId="7461a9b590792941" providerId="LiveId" clId="{B6A8807A-540F-4039-8851-C82A5A5F840D}" dt="2020-04-28T09:02:02.256" v="759"/>
          <ac:spMkLst>
            <pc:docMk/>
            <pc:sldMk cId="2717745954" sldId="259"/>
            <ac:spMk id="2" creationId="{47F92DDC-3424-452F-8649-680889F9550A}"/>
          </ac:spMkLst>
        </pc:spChg>
        <pc:spChg chg="add mod">
          <ac:chgData name="鈺婷 傅" userId="7461a9b590792941" providerId="LiveId" clId="{B6A8807A-540F-4039-8851-C82A5A5F840D}" dt="2020-04-28T09:03:30.492" v="784" actId="1076"/>
          <ac:spMkLst>
            <pc:docMk/>
            <pc:sldMk cId="2717745954" sldId="259"/>
            <ac:spMk id="3" creationId="{6C954330-8A2C-492D-8AA2-426EB8AAA18D}"/>
          </ac:spMkLst>
        </pc:spChg>
        <pc:spChg chg="add mod">
          <ac:chgData name="鈺婷 傅" userId="7461a9b590792941" providerId="LiveId" clId="{B6A8807A-540F-4039-8851-C82A5A5F840D}" dt="2020-04-28T09:08:18.427" v="826" actId="1076"/>
          <ac:spMkLst>
            <pc:docMk/>
            <pc:sldMk cId="2717745954" sldId="259"/>
            <ac:spMk id="5" creationId="{D77C21B7-EE57-48AA-A244-B1C877ADB431}"/>
          </ac:spMkLst>
        </pc:spChg>
        <pc:spChg chg="add mod">
          <ac:chgData name="鈺婷 傅" userId="7461a9b590792941" providerId="LiveId" clId="{B6A8807A-540F-4039-8851-C82A5A5F840D}" dt="2020-04-28T09:08:24.272" v="827" actId="1076"/>
          <ac:spMkLst>
            <pc:docMk/>
            <pc:sldMk cId="2717745954" sldId="259"/>
            <ac:spMk id="7" creationId="{198C47B8-8168-45A5-AF53-0EB8961CB8D0}"/>
          </ac:spMkLst>
        </pc:spChg>
        <pc:spChg chg="add mod">
          <ac:chgData name="鈺婷 傅" userId="7461a9b590792941" providerId="LiveId" clId="{B6A8807A-540F-4039-8851-C82A5A5F840D}" dt="2020-04-28T09:14:06.833" v="882" actId="1582"/>
          <ac:spMkLst>
            <pc:docMk/>
            <pc:sldMk cId="2717745954" sldId="259"/>
            <ac:spMk id="40" creationId="{01603117-BF46-4EE6-BA96-62A3E22B9D69}"/>
          </ac:spMkLst>
        </pc:spChg>
        <pc:spChg chg="add mod">
          <ac:chgData name="鈺婷 傅" userId="7461a9b590792941" providerId="LiveId" clId="{B6A8807A-540F-4039-8851-C82A5A5F840D}" dt="2020-04-28T09:10:14.932" v="843" actId="1076"/>
          <ac:spMkLst>
            <pc:docMk/>
            <pc:sldMk cId="2717745954" sldId="259"/>
            <ac:spMk id="64" creationId="{0E4F3075-7220-4D03-8BB9-B620AA5A715A}"/>
          </ac:spMkLst>
        </pc:spChg>
        <pc:spChg chg="add mod">
          <ac:chgData name="鈺婷 傅" userId="7461a9b590792941" providerId="LiveId" clId="{B6A8807A-540F-4039-8851-C82A5A5F840D}" dt="2020-04-28T09:13:28.122" v="878" actId="1076"/>
          <ac:spMkLst>
            <pc:docMk/>
            <pc:sldMk cId="2717745954" sldId="259"/>
            <ac:spMk id="65" creationId="{3B02AE16-F5B4-4DD7-A929-C1B245E0E275}"/>
          </ac:spMkLst>
        </pc:spChg>
        <pc:spChg chg="add mod">
          <ac:chgData name="鈺婷 傅" userId="7461a9b590792941" providerId="LiveId" clId="{B6A8807A-540F-4039-8851-C82A5A5F840D}" dt="2020-04-28T09:14:16.744" v="884" actId="1076"/>
          <ac:spMkLst>
            <pc:docMk/>
            <pc:sldMk cId="2717745954" sldId="259"/>
            <ac:spMk id="66" creationId="{378A79F6-1310-4A10-932F-65DAC77681A4}"/>
          </ac:spMkLst>
        </pc:spChg>
      </pc:sldChg>
      <pc:sldChg chg="addSp modSp add">
        <pc:chgData name="鈺婷 傅" userId="7461a9b590792941" providerId="LiveId" clId="{B6A8807A-540F-4039-8851-C82A5A5F840D}" dt="2020-04-28T09:15:53.356" v="888" actId="1076"/>
        <pc:sldMkLst>
          <pc:docMk/>
          <pc:sldMk cId="3948951755" sldId="260"/>
        </pc:sldMkLst>
        <pc:grpChg chg="add mod">
          <ac:chgData name="鈺婷 傅" userId="7461a9b590792941" providerId="LiveId" clId="{B6A8807A-540F-4039-8851-C82A5A5F840D}" dt="2020-04-28T09:15:53.356" v="888" actId="1076"/>
          <ac:grpSpMkLst>
            <pc:docMk/>
            <pc:sldMk cId="3948951755" sldId="260"/>
            <ac:grpSpMk id="67" creationId="{4E98E3C4-5C2F-41B5-A9DB-E603D14D1DEB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1887755-A5E9-4E42-897E-86431619B5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308546D2-4DFA-41D7-A6E0-AADDEC7FD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96FCC88-67EF-45B8-8A4B-DB55545EE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AB5FA-B9B2-4704-A43A-302FC2825B53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ED18C60-13F1-41F6-8CC2-F6A41C504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C6EE16E-6F71-4F1E-9900-3A08760FA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44F9-6253-4DFD-8A57-34BFE28256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1452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2D88BB-779F-499F-9BE3-D247C9A43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509D07C-B85D-4E7B-AB49-98E75337A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84E8584-0E66-425F-B046-6DFEFC9AC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AB5FA-B9B2-4704-A43A-302FC2825B53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7A1D029-75D2-4A1A-A707-92D55FEBB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650374-4099-466C-BA8B-92C7177FA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44F9-6253-4DFD-8A57-34BFE28256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4540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3A207B9-1831-4D74-B113-B424F08399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6A2A3C6-2AD7-46A4-B278-B0C6EAD9C2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C689F57-CB04-4685-8186-DE6703CBF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AB5FA-B9B2-4704-A43A-302FC2825B53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71998FC-5853-4C2C-B3ED-AD6E2FF47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E64BF8B-4462-49FD-9AB3-6476DCD4A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44F9-6253-4DFD-8A57-34BFE28256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46247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404FE38-0390-4FCB-92F1-7E87915FA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93E544B-76CC-428D-BDDA-AB88D80261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A5CFEAD-22C6-46E2-8D2F-BCD2270DB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AB5FA-B9B2-4704-A43A-302FC2825B53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741471B-D9FD-4E6D-B5DF-13E389D52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5143B12-F057-4D2B-AD8C-0FABE35C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44F9-6253-4DFD-8A57-34BFE28256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158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818819D-C9D0-443D-9EC0-2CFCC8495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3D5C4D8-8562-424D-ACC2-7B98591110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97C84F7-0BC3-42E0-B090-1B96ACF04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AB5FA-B9B2-4704-A43A-302FC2825B53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E114C03-3DE3-40F5-B9C5-425F736A5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81E4F19-77FB-452A-B23F-64883701D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44F9-6253-4DFD-8A57-34BFE28256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3228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5F91EAE-7673-44F0-9A19-8D029F19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89602F0-592B-4811-A64D-A093DBEBF0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7716818-3C0C-43D0-B94A-89E732222C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E6829FC-47B1-4283-8F95-CC090088F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AB5FA-B9B2-4704-A43A-302FC2825B53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6C00B68-9134-4380-9BF7-C11831622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A2F68AE-AA64-49EB-B260-2198C6242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44F9-6253-4DFD-8A57-34BFE28256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5302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AA49098-0480-4612-9E1D-DAC2B7E26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322898B-2DB3-4F8D-95D7-3B8717323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49F1797D-AF35-4531-909F-4C5BA4A083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C8136E62-DAF4-4494-AA6A-69712A4487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921272B-7FB1-4EA4-992F-4F6F0D739F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FD9831F-13FB-4620-AF84-019E3ABAE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AB5FA-B9B2-4704-A43A-302FC2825B53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4F2E4F4-00F9-438E-B9E9-68B468BAB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925D739-2F0D-4D5B-9C7F-32D15A649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44F9-6253-4DFD-8A57-34BFE28256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917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21980C-8235-4F81-905F-45B47A06F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B6D8953-6D47-4B2F-846B-0792043C6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AB5FA-B9B2-4704-A43A-302FC2825B53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8D534BFC-5D12-49C2-8AB8-C73901289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3C5AE95-B249-432A-ABAF-5026E64F0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44F9-6253-4DFD-8A57-34BFE28256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3591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8E79D2C4-4E1F-4E60-85E9-E30A28037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AB5FA-B9B2-4704-A43A-302FC2825B53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24CA6591-2259-486E-ABA2-DA3CC118D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06B607D-936C-45EF-840A-CD36ED449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44F9-6253-4DFD-8A57-34BFE28256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0110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9FCEC4-0CCF-4AE1-83AD-AEB43E4A7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A55747-2B4C-46FE-85F5-3191252FE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D12AE48-8CD2-4EF6-A073-E1F2BC0318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B8499F4-526E-4B17-B1A9-0F1243E95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AB5FA-B9B2-4704-A43A-302FC2825B53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D160B4A-41CC-49EE-98D0-933E5A7EB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68C07A3-C84C-4D1C-A123-0FAA3A794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44F9-6253-4DFD-8A57-34BFE28256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59418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238BD4-B226-4048-9494-6FADA91A5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565264F-34CE-4089-8E87-03AE2D3601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95AAAF2-1D5A-4CE7-BB95-193003B189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9DAC2E0-8C67-4D64-B072-1E6B104B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AB5FA-B9B2-4704-A43A-302FC2825B53}" type="datetimeFigureOut">
              <a:rPr lang="zh-TW" altLang="en-US" smtClean="0"/>
              <a:t>2020/4/28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5A11D0E-9A09-489F-A242-561C0ABD2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1B6931E-C522-4328-B0DA-811B7A199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BD44F9-6253-4DFD-8A57-34BFE282561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9942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4D95FAF-1679-4DCD-9BC7-67E5F1BBE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24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DE2F476-29AE-49B5-9D71-6903AACE84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11C4168-5BF5-4A04-A931-CC455271BE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26BAB5FA-B9B2-4704-A43A-302FC2825B53}" type="datetimeFigureOut">
              <a:rPr lang="zh-TW" altLang="en-US" smtClean="0"/>
              <a:pPr/>
              <a:t>2020/4/28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C2AD3BD-7712-43F9-8F62-A623776A04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F2B122C-1419-422B-BA4F-3406BCFFD4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標楷體" panose="03000509000000000000" pitchFamily="65" charset="-120"/>
              </a:defRPr>
            </a:lvl1pPr>
          </a:lstStyle>
          <a:p>
            <a:fld id="{88BD44F9-6253-4DFD-8A57-34BFE282561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41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Times New Roman" panose="02020603050405020304" pitchFamily="18" charset="0"/>
          <a:ea typeface="標楷體" panose="03000509000000000000" pitchFamily="65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4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3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2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9.png"/><Relationship Id="rId36" Type="http://schemas.openxmlformats.org/officeDocument/2006/relationships/image" Target="../media/image36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9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4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9.png"/><Relationship Id="rId36" Type="http://schemas.openxmlformats.org/officeDocument/2006/relationships/image" Target="../media/image36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9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4.png"/><Relationship Id="rId42" Type="http://schemas.openxmlformats.org/officeDocument/2006/relationships/image" Target="../media/image4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3.png"/><Relationship Id="rId38" Type="http://schemas.openxmlformats.org/officeDocument/2006/relationships/image" Target="../media/image38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png"/><Relationship Id="rId41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2.png"/><Relationship Id="rId37" Type="http://schemas.openxmlformats.org/officeDocument/2006/relationships/image" Target="../media/image37.png"/><Relationship Id="rId40" Type="http://schemas.openxmlformats.org/officeDocument/2006/relationships/image" Target="../media/image4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9.png"/><Relationship Id="rId36" Type="http://schemas.openxmlformats.org/officeDocument/2006/relationships/image" Target="../media/image36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30.png"/><Relationship Id="rId35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E4C287-1B14-40FE-B3B5-A24DD9CE89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50259"/>
            <a:ext cx="9144000" cy="2559704"/>
          </a:xfrm>
        </p:spPr>
        <p:txBody>
          <a:bodyPr anchor="ctr"/>
          <a:lstStyle/>
          <a:p>
            <a:pPr>
              <a:lnSpc>
                <a:spcPct val="120000"/>
              </a:lnSpc>
            </a:pPr>
            <a:r>
              <a:rPr lang="zh-TW" altLang="en-US" dirty="0"/>
              <a:t>內插</a:t>
            </a:r>
            <a:r>
              <a:rPr lang="en-US" altLang="zh-TW" dirty="0"/>
              <a:t>+</a:t>
            </a:r>
            <a:r>
              <a:rPr lang="zh-TW" altLang="en-US" dirty="0"/>
              <a:t>外插</a:t>
            </a:r>
            <a:br>
              <a:rPr lang="en-US" altLang="zh-TW" dirty="0"/>
            </a:br>
            <a:r>
              <a:rPr lang="zh-TW" altLang="en-US" dirty="0"/>
              <a:t>資料處理</a:t>
            </a:r>
          </a:p>
        </p:txBody>
      </p:sp>
      <p:sp>
        <p:nvSpPr>
          <p:cNvPr id="5" name="副標題 2">
            <a:extLst>
              <a:ext uri="{FF2B5EF4-FFF2-40B4-BE49-F238E27FC236}">
                <a16:creationId xmlns:a16="http://schemas.microsoft.com/office/drawing/2014/main" id="{B5FF0ABC-49CB-47B4-8D8C-594401EC27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8933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學生：傅鈺婷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>
              <a:lnSpc>
                <a:spcPct val="110000"/>
              </a:lnSpc>
            </a:pPr>
            <a:r>
              <a:rPr lang="zh-TW" altLang="en-US" b="1" dirty="0">
                <a:latin typeface="Times New Roman" panose="02020603050405020304" pitchFamily="18" charset="0"/>
                <a:ea typeface="標楷體" panose="03000509000000000000" pitchFamily="65" charset="-120"/>
              </a:rPr>
              <a:t>指導教授：戴天時 教授</a:t>
            </a:r>
            <a:endParaRPr lang="en-US" altLang="zh-TW" b="1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92896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81AD79E-EAB7-4021-8FD5-6D5E8D49C341}"/>
              </a:ext>
            </a:extLst>
          </p:cNvPr>
          <p:cNvSpPr txBox="1"/>
          <p:nvPr/>
        </p:nvSpPr>
        <p:spPr>
          <a:xfrm>
            <a:off x="304803" y="233085"/>
            <a:ext cx="5109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在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y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年時某一程度失能下的資料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0400548-C007-43A8-B1DE-98C86AD1E89D}"/>
              </a:ext>
            </a:extLst>
          </p:cNvPr>
          <p:cNvGrpSpPr/>
          <p:nvPr/>
        </p:nvGrpSpPr>
        <p:grpSpPr>
          <a:xfrm>
            <a:off x="1147482" y="1373839"/>
            <a:ext cx="11052000" cy="421341"/>
            <a:chOff x="672353" y="1329015"/>
            <a:chExt cx="11052000" cy="421341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B223DEDE-045F-494C-B790-649C0CD7DE48}"/>
                </a:ext>
              </a:extLst>
            </p:cNvPr>
            <p:cNvCxnSpPr/>
            <p:nvPr/>
          </p:nvCxnSpPr>
          <p:spPr>
            <a:xfrm>
              <a:off x="672353" y="1541929"/>
              <a:ext cx="11052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F9EF7411-8B4F-4EA8-9B17-1E508CBB9110}"/>
                </a:ext>
              </a:extLst>
            </p:cNvPr>
            <p:cNvCxnSpPr/>
            <p:nvPr/>
          </p:nvCxnSpPr>
          <p:spPr>
            <a:xfrm>
              <a:off x="1174376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907C00FD-DD0E-4950-BCAB-8FD0F7DE19D2}"/>
                </a:ext>
              </a:extLst>
            </p:cNvPr>
            <p:cNvCxnSpPr/>
            <p:nvPr/>
          </p:nvCxnSpPr>
          <p:spPr>
            <a:xfrm>
              <a:off x="2339788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069D6697-9D23-4286-BB5C-E2382A900A71}"/>
                </a:ext>
              </a:extLst>
            </p:cNvPr>
            <p:cNvCxnSpPr/>
            <p:nvPr/>
          </p:nvCxnSpPr>
          <p:spPr>
            <a:xfrm>
              <a:off x="3505200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4D7D0E46-FBE3-4366-99B9-635722E40733}"/>
                </a:ext>
              </a:extLst>
            </p:cNvPr>
            <p:cNvCxnSpPr/>
            <p:nvPr/>
          </p:nvCxnSpPr>
          <p:spPr>
            <a:xfrm>
              <a:off x="4670612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37C92623-A244-4A5F-B0BF-BAE3B20E1E1A}"/>
                </a:ext>
              </a:extLst>
            </p:cNvPr>
            <p:cNvCxnSpPr/>
            <p:nvPr/>
          </p:nvCxnSpPr>
          <p:spPr>
            <a:xfrm>
              <a:off x="5836024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921F799D-B0F0-4411-908F-A63800986A7F}"/>
                </a:ext>
              </a:extLst>
            </p:cNvPr>
            <p:cNvCxnSpPr/>
            <p:nvPr/>
          </p:nvCxnSpPr>
          <p:spPr>
            <a:xfrm>
              <a:off x="7001436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BF6C010E-A30E-4329-99D1-DB5994D9D745}"/>
                </a:ext>
              </a:extLst>
            </p:cNvPr>
            <p:cNvCxnSpPr/>
            <p:nvPr/>
          </p:nvCxnSpPr>
          <p:spPr>
            <a:xfrm>
              <a:off x="8166848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0E5E74FC-11BA-4171-A321-2CCF9AAED64C}"/>
                </a:ext>
              </a:extLst>
            </p:cNvPr>
            <p:cNvCxnSpPr/>
            <p:nvPr/>
          </p:nvCxnSpPr>
          <p:spPr>
            <a:xfrm>
              <a:off x="9332260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2101DC8E-80EC-4A18-B3E8-D36A0DDCF087}"/>
                </a:ext>
              </a:extLst>
            </p:cNvPr>
            <p:cNvCxnSpPr/>
            <p:nvPr/>
          </p:nvCxnSpPr>
          <p:spPr>
            <a:xfrm>
              <a:off x="10497669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F9C6B284-D341-4C02-9759-BE6002CC975F}"/>
                  </a:ext>
                </a:extLst>
              </p:cNvPr>
              <p:cNvSpPr txBox="1"/>
              <p:nvPr/>
            </p:nvSpPr>
            <p:spPr>
              <a:xfrm>
                <a:off x="84262" y="2075330"/>
                <a:ext cx="68756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𝑎𝑔𝑒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F9C6B284-D341-4C02-9759-BE6002CC9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62" y="2075330"/>
                <a:ext cx="68756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83D993FF-4203-46CD-8B52-3360AAD8758B}"/>
                  </a:ext>
                </a:extLst>
              </p:cNvPr>
              <p:cNvSpPr txBox="1"/>
              <p:nvPr/>
            </p:nvSpPr>
            <p:spPr>
              <a:xfrm>
                <a:off x="1509242" y="2075330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83D993FF-4203-46CD-8B52-3360AAD87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242" y="2075330"/>
                <a:ext cx="28052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028CE21B-C2C6-4EB5-85CB-74AC98F938F2}"/>
                  </a:ext>
                </a:extLst>
              </p:cNvPr>
              <p:cNvSpPr txBox="1"/>
              <p:nvPr/>
            </p:nvSpPr>
            <p:spPr>
              <a:xfrm>
                <a:off x="2674654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028CE21B-C2C6-4EB5-85CB-74AC98F93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654" y="2075329"/>
                <a:ext cx="28052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901AB3A9-C0A8-48C2-AA29-94861EC737F0}"/>
                  </a:ext>
                </a:extLst>
              </p:cNvPr>
              <p:cNvSpPr txBox="1"/>
              <p:nvPr/>
            </p:nvSpPr>
            <p:spPr>
              <a:xfrm>
                <a:off x="3840066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901AB3A9-C0A8-48C2-AA29-94861EC73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066" y="2075329"/>
                <a:ext cx="28052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88F98BF8-B54D-4F04-BB40-00FB5E851FE8}"/>
                  </a:ext>
                </a:extLst>
              </p:cNvPr>
              <p:cNvSpPr txBox="1"/>
              <p:nvPr/>
            </p:nvSpPr>
            <p:spPr>
              <a:xfrm>
                <a:off x="5005478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88F98BF8-B54D-4F04-BB40-00FB5E851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478" y="2075329"/>
                <a:ext cx="28052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2922659C-A61D-4B15-9ECB-E6DBA551566F}"/>
                  </a:ext>
                </a:extLst>
              </p:cNvPr>
              <p:cNvSpPr txBox="1"/>
              <p:nvPr/>
            </p:nvSpPr>
            <p:spPr>
              <a:xfrm>
                <a:off x="6170890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2922659C-A61D-4B15-9ECB-E6DBA5515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0890" y="2075329"/>
                <a:ext cx="28052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400084B0-F7C8-4804-BEAC-B2399909CA65}"/>
                  </a:ext>
                </a:extLst>
              </p:cNvPr>
              <p:cNvSpPr txBox="1"/>
              <p:nvPr/>
            </p:nvSpPr>
            <p:spPr>
              <a:xfrm>
                <a:off x="7336302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400084B0-F7C8-4804-BEAC-B2399909C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6302" y="2075329"/>
                <a:ext cx="28052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43D11637-0B61-4332-980A-BCC696E18D9D}"/>
                  </a:ext>
                </a:extLst>
              </p:cNvPr>
              <p:cNvSpPr txBox="1"/>
              <p:nvPr/>
            </p:nvSpPr>
            <p:spPr>
              <a:xfrm>
                <a:off x="8501714" y="2075328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43D11637-0B61-4332-980A-BCC696E18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714" y="2075328"/>
                <a:ext cx="28052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178E124A-FB37-4B3D-B908-358A24FC301F}"/>
                  </a:ext>
                </a:extLst>
              </p:cNvPr>
              <p:cNvSpPr txBox="1"/>
              <p:nvPr/>
            </p:nvSpPr>
            <p:spPr>
              <a:xfrm>
                <a:off x="9667126" y="2075327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178E124A-FB37-4B3D-B908-358A24FC30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7126" y="2075327"/>
                <a:ext cx="280525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7CADBDFE-3DCB-4A29-893A-B1CCEBE90AFB}"/>
                  </a:ext>
                </a:extLst>
              </p:cNvPr>
              <p:cNvSpPr txBox="1"/>
              <p:nvPr/>
            </p:nvSpPr>
            <p:spPr>
              <a:xfrm>
                <a:off x="10832535" y="2075326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7CADBDFE-3DCB-4A29-893A-B1CCEBE90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2535" y="2075326"/>
                <a:ext cx="280525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51CE25C4-6363-45A7-8379-FD6D1FEB1DB3}"/>
                  </a:ext>
                </a:extLst>
              </p:cNvPr>
              <p:cNvSpPr txBox="1"/>
              <p:nvPr/>
            </p:nvSpPr>
            <p:spPr>
              <a:xfrm>
                <a:off x="1437747" y="2751089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51CE25C4-6363-45A7-8379-FD6D1FEB1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747" y="2751089"/>
                <a:ext cx="423514" cy="8768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字方塊 28">
            <a:extLst>
              <a:ext uri="{FF2B5EF4-FFF2-40B4-BE49-F238E27FC236}">
                <a16:creationId xmlns:a16="http://schemas.microsoft.com/office/drawing/2014/main" id="{596EDC35-B16C-4674-AAB4-AD49B09F13BF}"/>
              </a:ext>
            </a:extLst>
          </p:cNvPr>
          <p:cNvSpPr txBox="1"/>
          <p:nvPr/>
        </p:nvSpPr>
        <p:spPr>
          <a:xfrm>
            <a:off x="-22409" y="296733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盛行率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EF730469-9CE9-433C-8961-15C97248E51C}"/>
                  </a:ext>
                </a:extLst>
              </p:cNvPr>
              <p:cNvSpPr/>
              <p:nvPr/>
            </p:nvSpPr>
            <p:spPr>
              <a:xfrm>
                <a:off x="5414661" y="139583"/>
                <a:ext cx="271632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y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年時</a:t>
                </a:r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a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歲的某程度失能人口</a:t>
                </a:r>
              </a:p>
            </p:txBody>
          </p:sp>
        </mc:Choice>
        <mc:Fallback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EF730469-9CE9-433C-8961-15C97248E5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661" y="139583"/>
                <a:ext cx="2716328" cy="954107"/>
              </a:xfrm>
              <a:prstGeom prst="rect">
                <a:avLst/>
              </a:prstGeom>
              <a:blipFill>
                <a:blip r:embed="rId13"/>
                <a:stretch>
                  <a:fillRect l="-4484" t="-7051" r="-2915" b="-173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4A9105C0-1AE4-44B2-A78D-192EAB68D4C0}"/>
                  </a:ext>
                </a:extLst>
              </p:cNvPr>
              <p:cNvSpPr/>
              <p:nvPr/>
            </p:nvSpPr>
            <p:spPr>
              <a:xfrm>
                <a:off x="8396732" y="139583"/>
                <a:ext cx="271632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y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年時</a:t>
                </a:r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a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歲的總人口</a:t>
                </a:r>
              </a:p>
            </p:txBody>
          </p:sp>
        </mc:Choice>
        <mc:Fallback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4A9105C0-1AE4-44B2-A78D-192EAB68D4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732" y="139583"/>
                <a:ext cx="2716328" cy="954107"/>
              </a:xfrm>
              <a:prstGeom prst="rect">
                <a:avLst/>
              </a:prstGeom>
              <a:blipFill>
                <a:blip r:embed="rId14"/>
                <a:stretch>
                  <a:fillRect l="-4484" t="-7051" b="-173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DA31D255-FAC3-426A-96A5-01B2EF0BC942}"/>
                  </a:ext>
                </a:extLst>
              </p:cNvPr>
              <p:cNvSpPr txBox="1"/>
              <p:nvPr/>
            </p:nvSpPr>
            <p:spPr>
              <a:xfrm>
                <a:off x="2647974" y="2751088"/>
                <a:ext cx="415242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DA31D255-FAC3-426A-96A5-01B2EF0BC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974" y="2751088"/>
                <a:ext cx="415242" cy="87415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0B39BD6F-117C-4C3F-9FE1-EA84444540EA}"/>
                  </a:ext>
                </a:extLst>
              </p:cNvPr>
              <p:cNvSpPr txBox="1"/>
              <p:nvPr/>
            </p:nvSpPr>
            <p:spPr>
              <a:xfrm>
                <a:off x="3768571" y="2751087"/>
                <a:ext cx="423514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0B39BD6F-117C-4C3F-9FE1-EA8444454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571" y="2751087"/>
                <a:ext cx="423514" cy="87415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文字方塊 33">
                <a:extLst>
                  <a:ext uri="{FF2B5EF4-FFF2-40B4-BE49-F238E27FC236}">
                    <a16:creationId xmlns:a16="http://schemas.microsoft.com/office/drawing/2014/main" id="{14C5CE34-54D6-4D81-A812-921431B33981}"/>
                  </a:ext>
                </a:extLst>
              </p:cNvPr>
              <p:cNvSpPr txBox="1"/>
              <p:nvPr/>
            </p:nvSpPr>
            <p:spPr>
              <a:xfrm>
                <a:off x="4933983" y="2751086"/>
                <a:ext cx="423514" cy="876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4" name="文字方塊 33">
                <a:extLst>
                  <a:ext uri="{FF2B5EF4-FFF2-40B4-BE49-F238E27FC236}">
                    <a16:creationId xmlns:a16="http://schemas.microsoft.com/office/drawing/2014/main" id="{14C5CE34-54D6-4D81-A812-921431B339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983" y="2751086"/>
                <a:ext cx="423514" cy="87633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0A693380-3F2C-415C-9B7A-3B8F7874BD6C}"/>
                  </a:ext>
                </a:extLst>
              </p:cNvPr>
              <p:cNvSpPr txBox="1"/>
              <p:nvPr/>
            </p:nvSpPr>
            <p:spPr>
              <a:xfrm>
                <a:off x="6144210" y="2751086"/>
                <a:ext cx="412998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0A693380-3F2C-415C-9B7A-3B8F7874B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210" y="2751086"/>
                <a:ext cx="412998" cy="87415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DE8C82C7-DAF1-4D04-87DE-7591F79048F1}"/>
                  </a:ext>
                </a:extLst>
              </p:cNvPr>
              <p:cNvSpPr txBox="1"/>
              <p:nvPr/>
            </p:nvSpPr>
            <p:spPr>
              <a:xfrm>
                <a:off x="7264807" y="2751086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DE8C82C7-DAF1-4D04-87DE-7591F7904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807" y="2751086"/>
                <a:ext cx="423514" cy="87684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文字方塊 36">
                <a:extLst>
                  <a:ext uri="{FF2B5EF4-FFF2-40B4-BE49-F238E27FC236}">
                    <a16:creationId xmlns:a16="http://schemas.microsoft.com/office/drawing/2014/main" id="{9E535A7E-1B40-4542-8C35-FBA10044390E}"/>
                  </a:ext>
                </a:extLst>
              </p:cNvPr>
              <p:cNvSpPr txBox="1"/>
              <p:nvPr/>
            </p:nvSpPr>
            <p:spPr>
              <a:xfrm>
                <a:off x="8501714" y="2751085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7" name="文字方塊 36">
                <a:extLst>
                  <a:ext uri="{FF2B5EF4-FFF2-40B4-BE49-F238E27FC236}">
                    <a16:creationId xmlns:a16="http://schemas.microsoft.com/office/drawing/2014/main" id="{9E535A7E-1B40-4542-8C35-FBA100443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714" y="2751085"/>
                <a:ext cx="423514" cy="87684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705CC950-88B5-4CB1-BDDF-DA6738127E11}"/>
                  </a:ext>
                </a:extLst>
              </p:cNvPr>
              <p:cNvSpPr txBox="1"/>
              <p:nvPr/>
            </p:nvSpPr>
            <p:spPr>
              <a:xfrm>
                <a:off x="9595631" y="2751084"/>
                <a:ext cx="423514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705CC950-88B5-4CB1-BDDF-DA6738127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5631" y="2751084"/>
                <a:ext cx="423514" cy="87479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E8EE8485-2E5E-4A8A-B427-904C31C45CC1}"/>
                  </a:ext>
                </a:extLst>
              </p:cNvPr>
              <p:cNvSpPr txBox="1"/>
              <p:nvPr/>
            </p:nvSpPr>
            <p:spPr>
              <a:xfrm>
                <a:off x="10761040" y="2751083"/>
                <a:ext cx="423514" cy="877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E8EE8485-2E5E-4A8A-B427-904C31C45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1040" y="2751083"/>
                <a:ext cx="423514" cy="87710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0DE70054-7A61-46FD-94CF-A8CA92AE235E}"/>
              </a:ext>
            </a:extLst>
          </p:cNvPr>
          <p:cNvCxnSpPr/>
          <p:nvPr/>
        </p:nvCxnSpPr>
        <p:spPr>
          <a:xfrm>
            <a:off x="4572000" y="1938923"/>
            <a:ext cx="0" cy="4919077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B9154426-6769-488D-826F-AA53ACB23291}"/>
              </a:ext>
            </a:extLst>
          </p:cNvPr>
          <p:cNvCxnSpPr/>
          <p:nvPr/>
        </p:nvCxnSpPr>
        <p:spPr>
          <a:xfrm>
            <a:off x="8104095" y="1938923"/>
            <a:ext cx="0" cy="4919077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A809B842-4DAF-4ADF-B26D-7162682E2431}"/>
                  </a:ext>
                </a:extLst>
              </p:cNvPr>
              <p:cNvSpPr txBox="1"/>
              <p:nvPr/>
            </p:nvSpPr>
            <p:spPr>
              <a:xfrm>
                <a:off x="2500727" y="909024"/>
                <a:ext cx="6283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0~2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A809B842-4DAF-4ADF-B26D-7162682E2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727" y="909024"/>
                <a:ext cx="628377" cy="369332"/>
              </a:xfrm>
              <a:prstGeom prst="rect">
                <a:avLst/>
              </a:prstGeom>
              <a:blipFill>
                <a:blip r:embed="rId23"/>
                <a:stretch>
                  <a:fillRect l="-10680" r="-12621" b="-65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文字方塊 43">
                <a:extLst>
                  <a:ext uri="{FF2B5EF4-FFF2-40B4-BE49-F238E27FC236}">
                    <a16:creationId xmlns:a16="http://schemas.microsoft.com/office/drawing/2014/main" id="{B6B4152B-FF5B-4043-8169-E4F2AD335D35}"/>
                  </a:ext>
                </a:extLst>
              </p:cNvPr>
              <p:cNvSpPr txBox="1"/>
              <p:nvPr/>
            </p:nvSpPr>
            <p:spPr>
              <a:xfrm>
                <a:off x="5996963" y="968644"/>
                <a:ext cx="6283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~5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4" name="文字方塊 43">
                <a:extLst>
                  <a:ext uri="{FF2B5EF4-FFF2-40B4-BE49-F238E27FC236}">
                    <a16:creationId xmlns:a16="http://schemas.microsoft.com/office/drawing/2014/main" id="{B6B4152B-FF5B-4043-8169-E4F2AD335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963" y="968644"/>
                <a:ext cx="628377" cy="369332"/>
              </a:xfrm>
              <a:prstGeom prst="rect">
                <a:avLst/>
              </a:prstGeom>
              <a:blipFill>
                <a:blip r:embed="rId24"/>
                <a:stretch>
                  <a:fillRect l="-11650" r="-12621" b="-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文字方塊 44">
                <a:extLst>
                  <a:ext uri="{FF2B5EF4-FFF2-40B4-BE49-F238E27FC236}">
                    <a16:creationId xmlns:a16="http://schemas.microsoft.com/office/drawing/2014/main" id="{35167FB1-F963-4F40-98FB-5AE28CAE17EF}"/>
                  </a:ext>
                </a:extLst>
              </p:cNvPr>
              <p:cNvSpPr txBox="1"/>
              <p:nvPr/>
            </p:nvSpPr>
            <p:spPr>
              <a:xfrm>
                <a:off x="11304069" y="968644"/>
                <a:ext cx="79829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~11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5" name="文字方塊 44">
                <a:extLst>
                  <a:ext uri="{FF2B5EF4-FFF2-40B4-BE49-F238E27FC236}">
                    <a16:creationId xmlns:a16="http://schemas.microsoft.com/office/drawing/2014/main" id="{35167FB1-F963-4F40-98FB-5AE28CAE1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4069" y="968644"/>
                <a:ext cx="798295" cy="369332"/>
              </a:xfrm>
              <a:prstGeom prst="rect">
                <a:avLst/>
              </a:prstGeom>
              <a:blipFill>
                <a:blip r:embed="rId25"/>
                <a:stretch>
                  <a:fillRect l="-8397" r="-9924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橢圓 45">
            <a:extLst>
              <a:ext uri="{FF2B5EF4-FFF2-40B4-BE49-F238E27FC236}">
                <a16:creationId xmlns:a16="http://schemas.microsoft.com/office/drawing/2014/main" id="{FCCE485A-2D66-44C6-A61C-708F8552C609}"/>
              </a:ext>
            </a:extLst>
          </p:cNvPr>
          <p:cNvSpPr/>
          <p:nvPr/>
        </p:nvSpPr>
        <p:spPr>
          <a:xfrm>
            <a:off x="2747680" y="1517275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B3123FB1-2CAC-4206-BAAC-7535F84967E4}"/>
              </a:ext>
            </a:extLst>
          </p:cNvPr>
          <p:cNvSpPr/>
          <p:nvPr/>
        </p:nvSpPr>
        <p:spPr>
          <a:xfrm>
            <a:off x="6243916" y="1517275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3750BC4F-546F-4FFF-A8C1-1147B2415057}"/>
              </a:ext>
            </a:extLst>
          </p:cNvPr>
          <p:cNvSpPr/>
          <p:nvPr/>
        </p:nvSpPr>
        <p:spPr>
          <a:xfrm>
            <a:off x="11517405" y="1508598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273C5FF9-599E-483A-A2D3-ACBF9724DCCA}"/>
                  </a:ext>
                </a:extLst>
              </p:cNvPr>
              <p:cNvSpPr txBox="1"/>
              <p:nvPr/>
            </p:nvSpPr>
            <p:spPr>
              <a:xfrm>
                <a:off x="2554680" y="4077152"/>
                <a:ext cx="52578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273C5FF9-599E-483A-A2D3-ACBF9724D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680" y="4077152"/>
                <a:ext cx="525785" cy="43088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0876FFDD-97E0-4CE2-9FAD-F0D54A5C2126}"/>
                  </a:ext>
                </a:extLst>
              </p:cNvPr>
              <p:cNvSpPr txBox="1"/>
              <p:nvPr/>
            </p:nvSpPr>
            <p:spPr>
              <a:xfrm>
                <a:off x="6118888" y="4077152"/>
                <a:ext cx="5340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0876FFDD-97E0-4CE2-9FAD-F0D54A5C2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888" y="4077152"/>
                <a:ext cx="534056" cy="430887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18949D1B-567A-44FB-A25B-E64F06A891B0}"/>
                  </a:ext>
                </a:extLst>
              </p:cNvPr>
              <p:cNvSpPr txBox="1"/>
              <p:nvPr/>
            </p:nvSpPr>
            <p:spPr>
              <a:xfrm>
                <a:off x="11184554" y="4077152"/>
                <a:ext cx="74084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8.5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18949D1B-567A-44FB-A25B-E64F06A89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4554" y="4077152"/>
                <a:ext cx="740844" cy="430887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E72FD098-0065-4138-B036-113353EA8A87}"/>
              </a:ext>
            </a:extLst>
          </p:cNvPr>
          <p:cNvCxnSpPr>
            <a:stCxn id="48" idx="4"/>
            <a:endCxn id="51" idx="0"/>
          </p:cNvCxnSpPr>
          <p:nvPr/>
        </p:nvCxnSpPr>
        <p:spPr>
          <a:xfrm flipH="1">
            <a:off x="11554976" y="1643066"/>
            <a:ext cx="29663" cy="2434086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472A67BA-7EFF-498B-B35A-CCA2C51A48CE}"/>
                  </a:ext>
                </a:extLst>
              </p:cNvPr>
              <p:cNvSpPr txBox="1"/>
              <p:nvPr/>
            </p:nvSpPr>
            <p:spPr>
              <a:xfrm>
                <a:off x="11122124" y="1651743"/>
                <a:ext cx="471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8.5</m:t>
                      </m:r>
                    </m:oMath>
                  </m:oMathPara>
                </a14:m>
                <a:endParaRPr lang="zh-TW" alt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472A67BA-7EFF-498B-B35A-CCA2C51A48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2124" y="1651743"/>
                <a:ext cx="471283" cy="369332"/>
              </a:xfrm>
              <a:prstGeom prst="rect">
                <a:avLst/>
              </a:prstGeom>
              <a:blipFill>
                <a:blip r:embed="rId29"/>
                <a:stretch>
                  <a:fillRect l="-14103" r="-16667" b="-65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文字方塊 86">
            <a:extLst>
              <a:ext uri="{FF2B5EF4-FFF2-40B4-BE49-F238E27FC236}">
                <a16:creationId xmlns:a16="http://schemas.microsoft.com/office/drawing/2014/main" id="{BAC06C0A-4AB3-4BB6-BA20-D7DF05C7FFEE}"/>
              </a:ext>
            </a:extLst>
          </p:cNvPr>
          <p:cNvSpPr txBox="1"/>
          <p:nvPr/>
        </p:nvSpPr>
        <p:spPr>
          <a:xfrm>
            <a:off x="8487140" y="6324615"/>
            <a:ext cx="3704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M → Morbidity rate 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疾病率</a:t>
            </a:r>
          </a:p>
        </p:txBody>
      </p:sp>
      <p:cxnSp>
        <p:nvCxnSpPr>
          <p:cNvPr id="89" name="接點: 弧形 88">
            <a:extLst>
              <a:ext uri="{FF2B5EF4-FFF2-40B4-BE49-F238E27FC236}">
                <a16:creationId xmlns:a16="http://schemas.microsoft.com/office/drawing/2014/main" id="{B26DF55F-7699-4294-82C5-862557088989}"/>
              </a:ext>
            </a:extLst>
          </p:cNvPr>
          <p:cNvCxnSpPr>
            <a:stCxn id="49" idx="2"/>
            <a:endCxn id="50" idx="2"/>
          </p:cNvCxnSpPr>
          <p:nvPr/>
        </p:nvCxnSpPr>
        <p:spPr>
          <a:xfrm rot="16200000" flipH="1">
            <a:off x="4601744" y="2723867"/>
            <a:ext cx="12700" cy="3568343"/>
          </a:xfrm>
          <a:prstGeom prst="curvedConnector3">
            <a:avLst>
              <a:gd name="adj1" fmla="val 180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文字方塊 89">
            <a:extLst>
              <a:ext uri="{FF2B5EF4-FFF2-40B4-BE49-F238E27FC236}">
                <a16:creationId xmlns:a16="http://schemas.microsoft.com/office/drawing/2014/main" id="{9E8AA202-AC44-4AF2-91FA-E9800EBBE432}"/>
              </a:ext>
            </a:extLst>
          </p:cNvPr>
          <p:cNvSpPr txBox="1"/>
          <p:nvPr/>
        </p:nvSpPr>
        <p:spPr>
          <a:xfrm>
            <a:off x="4105145" y="413685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內插</a:t>
            </a:r>
          </a:p>
        </p:txBody>
      </p:sp>
      <p:cxnSp>
        <p:nvCxnSpPr>
          <p:cNvPr id="91" name="接點: 弧形 90">
            <a:extLst>
              <a:ext uri="{FF2B5EF4-FFF2-40B4-BE49-F238E27FC236}">
                <a16:creationId xmlns:a16="http://schemas.microsoft.com/office/drawing/2014/main" id="{20609CE6-345C-4A3B-9BCB-1DF623785889}"/>
              </a:ext>
            </a:extLst>
          </p:cNvPr>
          <p:cNvCxnSpPr>
            <a:cxnSpLocks/>
            <a:stCxn id="50" idx="2"/>
            <a:endCxn id="51" idx="2"/>
          </p:cNvCxnSpPr>
          <p:nvPr/>
        </p:nvCxnSpPr>
        <p:spPr>
          <a:xfrm rot="16200000" flipH="1">
            <a:off x="8970446" y="1923509"/>
            <a:ext cx="12700" cy="5169060"/>
          </a:xfrm>
          <a:prstGeom prst="curvedConnector3">
            <a:avLst>
              <a:gd name="adj1" fmla="val 180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0873C2C1-E370-4C0E-BE80-934C3A04F81D}"/>
              </a:ext>
            </a:extLst>
          </p:cNvPr>
          <p:cNvSpPr txBox="1"/>
          <p:nvPr/>
        </p:nvSpPr>
        <p:spPr>
          <a:xfrm>
            <a:off x="8487140" y="4180175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內插</a:t>
            </a:r>
          </a:p>
        </p:txBody>
      </p:sp>
      <p:cxnSp>
        <p:nvCxnSpPr>
          <p:cNvPr id="96" name="接點: 弧形 95">
            <a:extLst>
              <a:ext uri="{FF2B5EF4-FFF2-40B4-BE49-F238E27FC236}">
                <a16:creationId xmlns:a16="http://schemas.microsoft.com/office/drawing/2014/main" id="{08CC533C-ED9B-492A-ADC5-3DE142606ACF}"/>
              </a:ext>
            </a:extLst>
          </p:cNvPr>
          <p:cNvCxnSpPr>
            <a:stCxn id="49" idx="2"/>
          </p:cNvCxnSpPr>
          <p:nvPr/>
        </p:nvCxnSpPr>
        <p:spPr>
          <a:xfrm rot="5400000">
            <a:off x="1947766" y="4051816"/>
            <a:ext cx="413585" cy="1326031"/>
          </a:xfrm>
          <a:prstGeom prst="curvedConnector2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9A886CFB-C69C-4E63-893C-A54EB19DF3BF}"/>
              </a:ext>
            </a:extLst>
          </p:cNvPr>
          <p:cNvSpPr txBox="1"/>
          <p:nvPr/>
        </p:nvSpPr>
        <p:spPr>
          <a:xfrm>
            <a:off x="1287797" y="4240078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外插</a:t>
            </a:r>
          </a:p>
        </p:txBody>
      </p:sp>
    </p:spTree>
    <p:extLst>
      <p:ext uri="{BB962C8B-B14F-4D97-AF65-F5344CB8AC3E}">
        <p14:creationId xmlns:p14="http://schemas.microsoft.com/office/powerpoint/2010/main" val="1684594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81AD79E-EAB7-4021-8FD5-6D5E8D49C341}"/>
              </a:ext>
            </a:extLst>
          </p:cNvPr>
          <p:cNvSpPr txBox="1"/>
          <p:nvPr/>
        </p:nvSpPr>
        <p:spPr>
          <a:xfrm>
            <a:off x="304803" y="233085"/>
            <a:ext cx="5109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在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y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年時某一程度失能下的資料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0400548-C007-43A8-B1DE-98C86AD1E89D}"/>
              </a:ext>
            </a:extLst>
          </p:cNvPr>
          <p:cNvGrpSpPr/>
          <p:nvPr/>
        </p:nvGrpSpPr>
        <p:grpSpPr>
          <a:xfrm>
            <a:off x="1147482" y="1373839"/>
            <a:ext cx="11052000" cy="421341"/>
            <a:chOff x="672353" y="1329015"/>
            <a:chExt cx="11052000" cy="421341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B223DEDE-045F-494C-B790-649C0CD7DE48}"/>
                </a:ext>
              </a:extLst>
            </p:cNvPr>
            <p:cNvCxnSpPr/>
            <p:nvPr/>
          </p:nvCxnSpPr>
          <p:spPr>
            <a:xfrm>
              <a:off x="672353" y="1541929"/>
              <a:ext cx="11052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F9EF7411-8B4F-4EA8-9B17-1E508CBB9110}"/>
                </a:ext>
              </a:extLst>
            </p:cNvPr>
            <p:cNvCxnSpPr/>
            <p:nvPr/>
          </p:nvCxnSpPr>
          <p:spPr>
            <a:xfrm>
              <a:off x="1174376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907C00FD-DD0E-4950-BCAB-8FD0F7DE19D2}"/>
                </a:ext>
              </a:extLst>
            </p:cNvPr>
            <p:cNvCxnSpPr/>
            <p:nvPr/>
          </p:nvCxnSpPr>
          <p:spPr>
            <a:xfrm>
              <a:off x="2339788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069D6697-9D23-4286-BB5C-E2382A900A71}"/>
                </a:ext>
              </a:extLst>
            </p:cNvPr>
            <p:cNvCxnSpPr/>
            <p:nvPr/>
          </p:nvCxnSpPr>
          <p:spPr>
            <a:xfrm>
              <a:off x="3505200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4D7D0E46-FBE3-4366-99B9-635722E40733}"/>
                </a:ext>
              </a:extLst>
            </p:cNvPr>
            <p:cNvCxnSpPr/>
            <p:nvPr/>
          </p:nvCxnSpPr>
          <p:spPr>
            <a:xfrm>
              <a:off x="4670612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37C92623-A244-4A5F-B0BF-BAE3B20E1E1A}"/>
                </a:ext>
              </a:extLst>
            </p:cNvPr>
            <p:cNvCxnSpPr/>
            <p:nvPr/>
          </p:nvCxnSpPr>
          <p:spPr>
            <a:xfrm>
              <a:off x="5836024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921F799D-B0F0-4411-908F-A63800986A7F}"/>
                </a:ext>
              </a:extLst>
            </p:cNvPr>
            <p:cNvCxnSpPr/>
            <p:nvPr/>
          </p:nvCxnSpPr>
          <p:spPr>
            <a:xfrm>
              <a:off x="7001436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BF6C010E-A30E-4329-99D1-DB5994D9D745}"/>
                </a:ext>
              </a:extLst>
            </p:cNvPr>
            <p:cNvCxnSpPr/>
            <p:nvPr/>
          </p:nvCxnSpPr>
          <p:spPr>
            <a:xfrm>
              <a:off x="8166848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0E5E74FC-11BA-4171-A321-2CCF9AAED64C}"/>
                </a:ext>
              </a:extLst>
            </p:cNvPr>
            <p:cNvCxnSpPr/>
            <p:nvPr/>
          </p:nvCxnSpPr>
          <p:spPr>
            <a:xfrm>
              <a:off x="9332260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2101DC8E-80EC-4A18-B3E8-D36A0DDCF087}"/>
                </a:ext>
              </a:extLst>
            </p:cNvPr>
            <p:cNvCxnSpPr/>
            <p:nvPr/>
          </p:nvCxnSpPr>
          <p:spPr>
            <a:xfrm>
              <a:off x="10497669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F9C6B284-D341-4C02-9759-BE6002CC975F}"/>
                  </a:ext>
                </a:extLst>
              </p:cNvPr>
              <p:cNvSpPr txBox="1"/>
              <p:nvPr/>
            </p:nvSpPr>
            <p:spPr>
              <a:xfrm>
                <a:off x="84262" y="2075330"/>
                <a:ext cx="68756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𝑎𝑔𝑒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F9C6B284-D341-4C02-9759-BE6002CC9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62" y="2075330"/>
                <a:ext cx="68756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83D993FF-4203-46CD-8B52-3360AAD8758B}"/>
                  </a:ext>
                </a:extLst>
              </p:cNvPr>
              <p:cNvSpPr txBox="1"/>
              <p:nvPr/>
            </p:nvSpPr>
            <p:spPr>
              <a:xfrm>
                <a:off x="1509242" y="2075330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83D993FF-4203-46CD-8B52-3360AAD87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242" y="2075330"/>
                <a:ext cx="28052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028CE21B-C2C6-4EB5-85CB-74AC98F938F2}"/>
                  </a:ext>
                </a:extLst>
              </p:cNvPr>
              <p:cNvSpPr txBox="1"/>
              <p:nvPr/>
            </p:nvSpPr>
            <p:spPr>
              <a:xfrm>
                <a:off x="2674654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028CE21B-C2C6-4EB5-85CB-74AC98F93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654" y="2075329"/>
                <a:ext cx="28052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901AB3A9-C0A8-48C2-AA29-94861EC737F0}"/>
                  </a:ext>
                </a:extLst>
              </p:cNvPr>
              <p:cNvSpPr txBox="1"/>
              <p:nvPr/>
            </p:nvSpPr>
            <p:spPr>
              <a:xfrm>
                <a:off x="3840066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901AB3A9-C0A8-48C2-AA29-94861EC73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066" y="2075329"/>
                <a:ext cx="28052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88F98BF8-B54D-4F04-BB40-00FB5E851FE8}"/>
                  </a:ext>
                </a:extLst>
              </p:cNvPr>
              <p:cNvSpPr txBox="1"/>
              <p:nvPr/>
            </p:nvSpPr>
            <p:spPr>
              <a:xfrm>
                <a:off x="5005478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88F98BF8-B54D-4F04-BB40-00FB5E851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478" y="2075329"/>
                <a:ext cx="28052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2922659C-A61D-4B15-9ECB-E6DBA551566F}"/>
                  </a:ext>
                </a:extLst>
              </p:cNvPr>
              <p:cNvSpPr txBox="1"/>
              <p:nvPr/>
            </p:nvSpPr>
            <p:spPr>
              <a:xfrm>
                <a:off x="6170890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2922659C-A61D-4B15-9ECB-E6DBA5515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0890" y="2075329"/>
                <a:ext cx="28052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400084B0-F7C8-4804-BEAC-B2399909CA65}"/>
                  </a:ext>
                </a:extLst>
              </p:cNvPr>
              <p:cNvSpPr txBox="1"/>
              <p:nvPr/>
            </p:nvSpPr>
            <p:spPr>
              <a:xfrm>
                <a:off x="7336302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400084B0-F7C8-4804-BEAC-B2399909C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6302" y="2075329"/>
                <a:ext cx="28052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43D11637-0B61-4332-980A-BCC696E18D9D}"/>
                  </a:ext>
                </a:extLst>
              </p:cNvPr>
              <p:cNvSpPr txBox="1"/>
              <p:nvPr/>
            </p:nvSpPr>
            <p:spPr>
              <a:xfrm>
                <a:off x="8501714" y="2075328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43D11637-0B61-4332-980A-BCC696E18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714" y="2075328"/>
                <a:ext cx="28052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178E124A-FB37-4B3D-B908-358A24FC301F}"/>
                  </a:ext>
                </a:extLst>
              </p:cNvPr>
              <p:cNvSpPr txBox="1"/>
              <p:nvPr/>
            </p:nvSpPr>
            <p:spPr>
              <a:xfrm>
                <a:off x="9667126" y="2075327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178E124A-FB37-4B3D-B908-358A24FC30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7126" y="2075327"/>
                <a:ext cx="280525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7CADBDFE-3DCB-4A29-893A-B1CCEBE90AFB}"/>
                  </a:ext>
                </a:extLst>
              </p:cNvPr>
              <p:cNvSpPr txBox="1"/>
              <p:nvPr/>
            </p:nvSpPr>
            <p:spPr>
              <a:xfrm>
                <a:off x="10832535" y="2075326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7CADBDFE-3DCB-4A29-893A-B1CCEBE90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2535" y="2075326"/>
                <a:ext cx="280525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51CE25C4-6363-45A7-8379-FD6D1FEB1DB3}"/>
                  </a:ext>
                </a:extLst>
              </p:cNvPr>
              <p:cNvSpPr txBox="1"/>
              <p:nvPr/>
            </p:nvSpPr>
            <p:spPr>
              <a:xfrm>
                <a:off x="1437747" y="2751089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51CE25C4-6363-45A7-8379-FD6D1FEB1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747" y="2751089"/>
                <a:ext cx="423514" cy="8768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字方塊 28">
            <a:extLst>
              <a:ext uri="{FF2B5EF4-FFF2-40B4-BE49-F238E27FC236}">
                <a16:creationId xmlns:a16="http://schemas.microsoft.com/office/drawing/2014/main" id="{596EDC35-B16C-4674-AAB4-AD49B09F13BF}"/>
              </a:ext>
            </a:extLst>
          </p:cNvPr>
          <p:cNvSpPr txBox="1"/>
          <p:nvPr/>
        </p:nvSpPr>
        <p:spPr>
          <a:xfrm>
            <a:off x="-22409" y="296733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盛行率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EF730469-9CE9-433C-8961-15C97248E51C}"/>
                  </a:ext>
                </a:extLst>
              </p:cNvPr>
              <p:cNvSpPr/>
              <p:nvPr/>
            </p:nvSpPr>
            <p:spPr>
              <a:xfrm>
                <a:off x="5414661" y="139583"/>
                <a:ext cx="271632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y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年時</a:t>
                </a:r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a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歲的某程度失能人口</a:t>
                </a:r>
              </a:p>
            </p:txBody>
          </p:sp>
        </mc:Choice>
        <mc:Fallback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EF730469-9CE9-433C-8961-15C97248E5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661" y="139583"/>
                <a:ext cx="2716328" cy="954107"/>
              </a:xfrm>
              <a:prstGeom prst="rect">
                <a:avLst/>
              </a:prstGeom>
              <a:blipFill>
                <a:blip r:embed="rId13"/>
                <a:stretch>
                  <a:fillRect l="-4484" t="-7051" r="-2915" b="-173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4A9105C0-1AE4-44B2-A78D-192EAB68D4C0}"/>
                  </a:ext>
                </a:extLst>
              </p:cNvPr>
              <p:cNvSpPr/>
              <p:nvPr/>
            </p:nvSpPr>
            <p:spPr>
              <a:xfrm>
                <a:off x="8396732" y="139583"/>
                <a:ext cx="271632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y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年時</a:t>
                </a:r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a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歲的總人口</a:t>
                </a:r>
              </a:p>
            </p:txBody>
          </p:sp>
        </mc:Choice>
        <mc:Fallback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4A9105C0-1AE4-44B2-A78D-192EAB68D4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732" y="139583"/>
                <a:ext cx="2716328" cy="954107"/>
              </a:xfrm>
              <a:prstGeom prst="rect">
                <a:avLst/>
              </a:prstGeom>
              <a:blipFill>
                <a:blip r:embed="rId14"/>
                <a:stretch>
                  <a:fillRect l="-4484" t="-7051" b="-173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DA31D255-FAC3-426A-96A5-01B2EF0BC942}"/>
                  </a:ext>
                </a:extLst>
              </p:cNvPr>
              <p:cNvSpPr txBox="1"/>
              <p:nvPr/>
            </p:nvSpPr>
            <p:spPr>
              <a:xfrm>
                <a:off x="2647974" y="2751088"/>
                <a:ext cx="415242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DA31D255-FAC3-426A-96A5-01B2EF0BC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974" y="2751088"/>
                <a:ext cx="415242" cy="87415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0B39BD6F-117C-4C3F-9FE1-EA84444540EA}"/>
                  </a:ext>
                </a:extLst>
              </p:cNvPr>
              <p:cNvSpPr txBox="1"/>
              <p:nvPr/>
            </p:nvSpPr>
            <p:spPr>
              <a:xfrm>
                <a:off x="3768571" y="2751087"/>
                <a:ext cx="423514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0B39BD6F-117C-4C3F-9FE1-EA8444454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571" y="2751087"/>
                <a:ext cx="423514" cy="87415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文字方塊 33">
                <a:extLst>
                  <a:ext uri="{FF2B5EF4-FFF2-40B4-BE49-F238E27FC236}">
                    <a16:creationId xmlns:a16="http://schemas.microsoft.com/office/drawing/2014/main" id="{14C5CE34-54D6-4D81-A812-921431B33981}"/>
                  </a:ext>
                </a:extLst>
              </p:cNvPr>
              <p:cNvSpPr txBox="1"/>
              <p:nvPr/>
            </p:nvSpPr>
            <p:spPr>
              <a:xfrm>
                <a:off x="4933983" y="2751086"/>
                <a:ext cx="423514" cy="876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4" name="文字方塊 33">
                <a:extLst>
                  <a:ext uri="{FF2B5EF4-FFF2-40B4-BE49-F238E27FC236}">
                    <a16:creationId xmlns:a16="http://schemas.microsoft.com/office/drawing/2014/main" id="{14C5CE34-54D6-4D81-A812-921431B339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983" y="2751086"/>
                <a:ext cx="423514" cy="87633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0A693380-3F2C-415C-9B7A-3B8F7874BD6C}"/>
                  </a:ext>
                </a:extLst>
              </p:cNvPr>
              <p:cNvSpPr txBox="1"/>
              <p:nvPr/>
            </p:nvSpPr>
            <p:spPr>
              <a:xfrm>
                <a:off x="6144210" y="2751086"/>
                <a:ext cx="412998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0A693380-3F2C-415C-9B7A-3B8F7874B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210" y="2751086"/>
                <a:ext cx="412998" cy="87415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DE8C82C7-DAF1-4D04-87DE-7591F79048F1}"/>
                  </a:ext>
                </a:extLst>
              </p:cNvPr>
              <p:cNvSpPr txBox="1"/>
              <p:nvPr/>
            </p:nvSpPr>
            <p:spPr>
              <a:xfrm>
                <a:off x="7264807" y="2751086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DE8C82C7-DAF1-4D04-87DE-7591F7904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807" y="2751086"/>
                <a:ext cx="423514" cy="87684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文字方塊 36">
                <a:extLst>
                  <a:ext uri="{FF2B5EF4-FFF2-40B4-BE49-F238E27FC236}">
                    <a16:creationId xmlns:a16="http://schemas.microsoft.com/office/drawing/2014/main" id="{9E535A7E-1B40-4542-8C35-FBA10044390E}"/>
                  </a:ext>
                </a:extLst>
              </p:cNvPr>
              <p:cNvSpPr txBox="1"/>
              <p:nvPr/>
            </p:nvSpPr>
            <p:spPr>
              <a:xfrm>
                <a:off x="8501714" y="2751085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7" name="文字方塊 36">
                <a:extLst>
                  <a:ext uri="{FF2B5EF4-FFF2-40B4-BE49-F238E27FC236}">
                    <a16:creationId xmlns:a16="http://schemas.microsoft.com/office/drawing/2014/main" id="{9E535A7E-1B40-4542-8C35-FBA100443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714" y="2751085"/>
                <a:ext cx="423514" cy="87684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705CC950-88B5-4CB1-BDDF-DA6738127E11}"/>
                  </a:ext>
                </a:extLst>
              </p:cNvPr>
              <p:cNvSpPr txBox="1"/>
              <p:nvPr/>
            </p:nvSpPr>
            <p:spPr>
              <a:xfrm>
                <a:off x="9595631" y="2751084"/>
                <a:ext cx="423514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705CC950-88B5-4CB1-BDDF-DA6738127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5631" y="2751084"/>
                <a:ext cx="423514" cy="87479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E8EE8485-2E5E-4A8A-B427-904C31C45CC1}"/>
                  </a:ext>
                </a:extLst>
              </p:cNvPr>
              <p:cNvSpPr txBox="1"/>
              <p:nvPr/>
            </p:nvSpPr>
            <p:spPr>
              <a:xfrm>
                <a:off x="10761040" y="2751083"/>
                <a:ext cx="423514" cy="877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E8EE8485-2E5E-4A8A-B427-904C31C45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1040" y="2751083"/>
                <a:ext cx="423514" cy="87710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0DE70054-7A61-46FD-94CF-A8CA92AE235E}"/>
              </a:ext>
            </a:extLst>
          </p:cNvPr>
          <p:cNvCxnSpPr/>
          <p:nvPr/>
        </p:nvCxnSpPr>
        <p:spPr>
          <a:xfrm>
            <a:off x="4572000" y="1938923"/>
            <a:ext cx="0" cy="4919077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B9154426-6769-488D-826F-AA53ACB23291}"/>
              </a:ext>
            </a:extLst>
          </p:cNvPr>
          <p:cNvCxnSpPr/>
          <p:nvPr/>
        </p:nvCxnSpPr>
        <p:spPr>
          <a:xfrm>
            <a:off x="8104095" y="1938923"/>
            <a:ext cx="0" cy="4919077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A809B842-4DAF-4ADF-B26D-7162682E2431}"/>
                  </a:ext>
                </a:extLst>
              </p:cNvPr>
              <p:cNvSpPr txBox="1"/>
              <p:nvPr/>
            </p:nvSpPr>
            <p:spPr>
              <a:xfrm>
                <a:off x="2500727" y="909024"/>
                <a:ext cx="6283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0~2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A809B842-4DAF-4ADF-B26D-7162682E2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727" y="909024"/>
                <a:ext cx="628377" cy="369332"/>
              </a:xfrm>
              <a:prstGeom prst="rect">
                <a:avLst/>
              </a:prstGeom>
              <a:blipFill>
                <a:blip r:embed="rId23"/>
                <a:stretch>
                  <a:fillRect l="-10680" r="-12621" b="-65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文字方塊 43">
                <a:extLst>
                  <a:ext uri="{FF2B5EF4-FFF2-40B4-BE49-F238E27FC236}">
                    <a16:creationId xmlns:a16="http://schemas.microsoft.com/office/drawing/2014/main" id="{B6B4152B-FF5B-4043-8169-E4F2AD335D35}"/>
                  </a:ext>
                </a:extLst>
              </p:cNvPr>
              <p:cNvSpPr txBox="1"/>
              <p:nvPr/>
            </p:nvSpPr>
            <p:spPr>
              <a:xfrm>
                <a:off x="5996963" y="968644"/>
                <a:ext cx="6283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~5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4" name="文字方塊 43">
                <a:extLst>
                  <a:ext uri="{FF2B5EF4-FFF2-40B4-BE49-F238E27FC236}">
                    <a16:creationId xmlns:a16="http://schemas.microsoft.com/office/drawing/2014/main" id="{B6B4152B-FF5B-4043-8169-E4F2AD335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963" y="968644"/>
                <a:ext cx="628377" cy="369332"/>
              </a:xfrm>
              <a:prstGeom prst="rect">
                <a:avLst/>
              </a:prstGeom>
              <a:blipFill>
                <a:blip r:embed="rId24"/>
                <a:stretch>
                  <a:fillRect l="-11650" r="-12621" b="-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文字方塊 44">
                <a:extLst>
                  <a:ext uri="{FF2B5EF4-FFF2-40B4-BE49-F238E27FC236}">
                    <a16:creationId xmlns:a16="http://schemas.microsoft.com/office/drawing/2014/main" id="{35167FB1-F963-4F40-98FB-5AE28CAE17EF}"/>
                  </a:ext>
                </a:extLst>
              </p:cNvPr>
              <p:cNvSpPr txBox="1"/>
              <p:nvPr/>
            </p:nvSpPr>
            <p:spPr>
              <a:xfrm>
                <a:off x="11304069" y="968644"/>
                <a:ext cx="79829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~11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5" name="文字方塊 44">
                <a:extLst>
                  <a:ext uri="{FF2B5EF4-FFF2-40B4-BE49-F238E27FC236}">
                    <a16:creationId xmlns:a16="http://schemas.microsoft.com/office/drawing/2014/main" id="{35167FB1-F963-4F40-98FB-5AE28CAE1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4069" y="968644"/>
                <a:ext cx="798295" cy="369332"/>
              </a:xfrm>
              <a:prstGeom prst="rect">
                <a:avLst/>
              </a:prstGeom>
              <a:blipFill>
                <a:blip r:embed="rId25"/>
                <a:stretch>
                  <a:fillRect l="-8397" r="-9924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橢圓 45">
            <a:extLst>
              <a:ext uri="{FF2B5EF4-FFF2-40B4-BE49-F238E27FC236}">
                <a16:creationId xmlns:a16="http://schemas.microsoft.com/office/drawing/2014/main" id="{FCCE485A-2D66-44C6-A61C-708F8552C609}"/>
              </a:ext>
            </a:extLst>
          </p:cNvPr>
          <p:cNvSpPr/>
          <p:nvPr/>
        </p:nvSpPr>
        <p:spPr>
          <a:xfrm>
            <a:off x="2747680" y="1517275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B3123FB1-2CAC-4206-BAAC-7535F84967E4}"/>
              </a:ext>
            </a:extLst>
          </p:cNvPr>
          <p:cNvSpPr/>
          <p:nvPr/>
        </p:nvSpPr>
        <p:spPr>
          <a:xfrm>
            <a:off x="6243916" y="1517275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3750BC4F-546F-4FFF-A8C1-1147B2415057}"/>
              </a:ext>
            </a:extLst>
          </p:cNvPr>
          <p:cNvSpPr/>
          <p:nvPr/>
        </p:nvSpPr>
        <p:spPr>
          <a:xfrm>
            <a:off x="11517405" y="1508598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273C5FF9-599E-483A-A2D3-ACBF9724DCCA}"/>
                  </a:ext>
                </a:extLst>
              </p:cNvPr>
              <p:cNvSpPr txBox="1"/>
              <p:nvPr/>
            </p:nvSpPr>
            <p:spPr>
              <a:xfrm>
                <a:off x="2554680" y="4077152"/>
                <a:ext cx="52578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273C5FF9-599E-483A-A2D3-ACBF9724D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680" y="4077152"/>
                <a:ext cx="525785" cy="43088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0876FFDD-97E0-4CE2-9FAD-F0D54A5C2126}"/>
                  </a:ext>
                </a:extLst>
              </p:cNvPr>
              <p:cNvSpPr txBox="1"/>
              <p:nvPr/>
            </p:nvSpPr>
            <p:spPr>
              <a:xfrm>
                <a:off x="6118888" y="4077152"/>
                <a:ext cx="5340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0876FFDD-97E0-4CE2-9FAD-F0D54A5C2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888" y="4077152"/>
                <a:ext cx="534056" cy="430887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18949D1B-567A-44FB-A25B-E64F06A891B0}"/>
                  </a:ext>
                </a:extLst>
              </p:cNvPr>
              <p:cNvSpPr txBox="1"/>
              <p:nvPr/>
            </p:nvSpPr>
            <p:spPr>
              <a:xfrm>
                <a:off x="11213687" y="3519551"/>
                <a:ext cx="74084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8.5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18949D1B-567A-44FB-A25B-E64F06A89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3687" y="3519551"/>
                <a:ext cx="740844" cy="430887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E72FD098-0065-4138-B036-113353EA8A87}"/>
              </a:ext>
            </a:extLst>
          </p:cNvPr>
          <p:cNvCxnSpPr>
            <a:stCxn id="48" idx="4"/>
            <a:endCxn id="51" idx="0"/>
          </p:cNvCxnSpPr>
          <p:nvPr/>
        </p:nvCxnSpPr>
        <p:spPr>
          <a:xfrm flipH="1">
            <a:off x="11584109" y="1643066"/>
            <a:ext cx="530" cy="1876485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472A67BA-7EFF-498B-B35A-CCA2C51A48CE}"/>
                  </a:ext>
                </a:extLst>
              </p:cNvPr>
              <p:cNvSpPr txBox="1"/>
              <p:nvPr/>
            </p:nvSpPr>
            <p:spPr>
              <a:xfrm>
                <a:off x="11122124" y="1651743"/>
                <a:ext cx="471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8.5</m:t>
                      </m:r>
                    </m:oMath>
                  </m:oMathPara>
                </a14:m>
                <a:endParaRPr lang="zh-TW" alt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472A67BA-7EFF-498B-B35A-CCA2C51A48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2124" y="1651743"/>
                <a:ext cx="471283" cy="369332"/>
              </a:xfrm>
              <a:prstGeom prst="rect">
                <a:avLst/>
              </a:prstGeom>
              <a:blipFill>
                <a:blip r:embed="rId29"/>
                <a:stretch>
                  <a:fillRect l="-14103" r="-16667" b="-65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10593E34-86D3-4C90-A447-155281B57A51}"/>
                  </a:ext>
                </a:extLst>
              </p:cNvPr>
              <p:cNvSpPr txBox="1"/>
              <p:nvPr/>
            </p:nvSpPr>
            <p:spPr>
              <a:xfrm>
                <a:off x="36099" y="4006210"/>
                <a:ext cx="2162002" cy="7034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(1+3)−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10593E34-86D3-4C90-A447-155281B57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9" y="4006210"/>
                <a:ext cx="2162002" cy="70346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7071508B-1BF6-40B5-A9BD-F354F618B05F}"/>
                  </a:ext>
                </a:extLst>
              </p:cNvPr>
              <p:cNvSpPr txBox="1"/>
              <p:nvPr/>
            </p:nvSpPr>
            <p:spPr>
              <a:xfrm>
                <a:off x="3113786" y="4006210"/>
                <a:ext cx="1369542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7071508B-1BF6-40B5-A9BD-F354F618B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786" y="4006210"/>
                <a:ext cx="1369542" cy="693844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BD1CCFCB-3072-4223-91AD-3850CC4216D5}"/>
                  </a:ext>
                </a:extLst>
              </p:cNvPr>
              <p:cNvSpPr txBox="1"/>
              <p:nvPr/>
            </p:nvSpPr>
            <p:spPr>
              <a:xfrm>
                <a:off x="4623283" y="4006210"/>
                <a:ext cx="1369542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BD1CCFCB-3072-4223-91AD-3850CC421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283" y="4006210"/>
                <a:ext cx="1369542" cy="693844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33EC0C98-EA22-47D0-A46C-125A96810C82}"/>
                  </a:ext>
                </a:extLst>
              </p:cNvPr>
              <p:cNvSpPr txBox="1"/>
              <p:nvPr/>
            </p:nvSpPr>
            <p:spPr>
              <a:xfrm>
                <a:off x="6286012" y="4834160"/>
                <a:ext cx="1785425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3.5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33EC0C98-EA22-47D0-A46C-125A96810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012" y="4834160"/>
                <a:ext cx="1785425" cy="701346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文字方塊 62">
                <a:extLst>
                  <a:ext uri="{FF2B5EF4-FFF2-40B4-BE49-F238E27FC236}">
                    <a16:creationId xmlns:a16="http://schemas.microsoft.com/office/drawing/2014/main" id="{BB5686DA-F643-40B5-80B6-96EDE7B870B9}"/>
                  </a:ext>
                </a:extLst>
              </p:cNvPr>
              <p:cNvSpPr txBox="1"/>
              <p:nvPr/>
            </p:nvSpPr>
            <p:spPr>
              <a:xfrm>
                <a:off x="8829716" y="5927289"/>
                <a:ext cx="1955343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63" name="文字方塊 62">
                <a:extLst>
                  <a:ext uri="{FF2B5EF4-FFF2-40B4-BE49-F238E27FC236}">
                    <a16:creationId xmlns:a16="http://schemas.microsoft.com/office/drawing/2014/main" id="{BB5686DA-F643-40B5-80B6-96EDE7B87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9716" y="5927289"/>
                <a:ext cx="1955343" cy="701346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直線接點 77">
            <a:extLst>
              <a:ext uri="{FF2B5EF4-FFF2-40B4-BE49-F238E27FC236}">
                <a16:creationId xmlns:a16="http://schemas.microsoft.com/office/drawing/2014/main" id="{E646E48A-A609-47E6-B366-5235154BFC72}"/>
              </a:ext>
            </a:extLst>
          </p:cNvPr>
          <p:cNvCxnSpPr>
            <a:stCxn id="38" idx="2"/>
            <a:endCxn id="63" idx="0"/>
          </p:cNvCxnSpPr>
          <p:nvPr/>
        </p:nvCxnSpPr>
        <p:spPr>
          <a:xfrm>
            <a:off x="9807388" y="3625875"/>
            <a:ext cx="0" cy="2301414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文字方塊 59">
                <a:extLst>
                  <a:ext uri="{FF2B5EF4-FFF2-40B4-BE49-F238E27FC236}">
                    <a16:creationId xmlns:a16="http://schemas.microsoft.com/office/drawing/2014/main" id="{19736D31-7B5E-4546-B82A-F9B52D11D356}"/>
                  </a:ext>
                </a:extLst>
              </p:cNvPr>
              <p:cNvSpPr txBox="1"/>
              <p:nvPr/>
            </p:nvSpPr>
            <p:spPr>
              <a:xfrm>
                <a:off x="8162226" y="4001113"/>
                <a:ext cx="1955343" cy="7013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60" name="文字方塊 59">
                <a:extLst>
                  <a:ext uri="{FF2B5EF4-FFF2-40B4-BE49-F238E27FC236}">
                    <a16:creationId xmlns:a16="http://schemas.microsoft.com/office/drawing/2014/main" id="{19736D31-7B5E-4546-B82A-F9B52D11D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226" y="4001113"/>
                <a:ext cx="1955343" cy="701346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165265E7-845B-4F7A-9606-1AE02AFF512D}"/>
                  </a:ext>
                </a:extLst>
              </p:cNvPr>
              <p:cNvSpPr txBox="1"/>
              <p:nvPr/>
            </p:nvSpPr>
            <p:spPr>
              <a:xfrm>
                <a:off x="10166734" y="4626883"/>
                <a:ext cx="1955343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165265E7-845B-4F7A-9606-1AE02AFF5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6734" y="4626883"/>
                <a:ext cx="1955343" cy="701346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7529A389-FA1E-4CD4-8A0A-C5767090C32C}"/>
              </a:ext>
            </a:extLst>
          </p:cNvPr>
          <p:cNvCxnSpPr>
            <a:cxnSpLocks/>
            <a:stCxn id="39" idx="2"/>
            <a:endCxn id="79" idx="0"/>
          </p:cNvCxnSpPr>
          <p:nvPr/>
        </p:nvCxnSpPr>
        <p:spPr>
          <a:xfrm>
            <a:off x="10972797" y="3628183"/>
            <a:ext cx="171609" cy="99870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>
            <a:extLst>
              <a:ext uri="{FF2B5EF4-FFF2-40B4-BE49-F238E27FC236}">
                <a16:creationId xmlns:a16="http://schemas.microsoft.com/office/drawing/2014/main" id="{47890388-5693-412B-8FD7-985E280155A5}"/>
              </a:ext>
            </a:extLst>
          </p:cNvPr>
          <p:cNvCxnSpPr>
            <a:cxnSpLocks/>
            <a:stCxn id="36" idx="2"/>
            <a:endCxn id="59" idx="0"/>
          </p:cNvCxnSpPr>
          <p:nvPr/>
        </p:nvCxnSpPr>
        <p:spPr>
          <a:xfrm flipH="1">
            <a:off x="7178725" y="3627929"/>
            <a:ext cx="297839" cy="1206231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7425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81AD79E-EAB7-4021-8FD5-6D5E8D49C341}"/>
              </a:ext>
            </a:extLst>
          </p:cNvPr>
          <p:cNvSpPr txBox="1"/>
          <p:nvPr/>
        </p:nvSpPr>
        <p:spPr>
          <a:xfrm>
            <a:off x="304803" y="233085"/>
            <a:ext cx="5109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在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y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年時某一程度失能下的資料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0400548-C007-43A8-B1DE-98C86AD1E89D}"/>
              </a:ext>
            </a:extLst>
          </p:cNvPr>
          <p:cNvGrpSpPr/>
          <p:nvPr/>
        </p:nvGrpSpPr>
        <p:grpSpPr>
          <a:xfrm>
            <a:off x="1147482" y="1373839"/>
            <a:ext cx="11052000" cy="421341"/>
            <a:chOff x="672353" y="1329015"/>
            <a:chExt cx="11052000" cy="421341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B223DEDE-045F-494C-B790-649C0CD7DE48}"/>
                </a:ext>
              </a:extLst>
            </p:cNvPr>
            <p:cNvCxnSpPr/>
            <p:nvPr/>
          </p:nvCxnSpPr>
          <p:spPr>
            <a:xfrm>
              <a:off x="672353" y="1541929"/>
              <a:ext cx="11052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F9EF7411-8B4F-4EA8-9B17-1E508CBB9110}"/>
                </a:ext>
              </a:extLst>
            </p:cNvPr>
            <p:cNvCxnSpPr/>
            <p:nvPr/>
          </p:nvCxnSpPr>
          <p:spPr>
            <a:xfrm>
              <a:off x="1174376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907C00FD-DD0E-4950-BCAB-8FD0F7DE19D2}"/>
                </a:ext>
              </a:extLst>
            </p:cNvPr>
            <p:cNvCxnSpPr/>
            <p:nvPr/>
          </p:nvCxnSpPr>
          <p:spPr>
            <a:xfrm>
              <a:off x="2339788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069D6697-9D23-4286-BB5C-E2382A900A71}"/>
                </a:ext>
              </a:extLst>
            </p:cNvPr>
            <p:cNvCxnSpPr/>
            <p:nvPr/>
          </p:nvCxnSpPr>
          <p:spPr>
            <a:xfrm>
              <a:off x="3505200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4D7D0E46-FBE3-4366-99B9-635722E40733}"/>
                </a:ext>
              </a:extLst>
            </p:cNvPr>
            <p:cNvCxnSpPr/>
            <p:nvPr/>
          </p:nvCxnSpPr>
          <p:spPr>
            <a:xfrm>
              <a:off x="4670612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37C92623-A244-4A5F-B0BF-BAE3B20E1E1A}"/>
                </a:ext>
              </a:extLst>
            </p:cNvPr>
            <p:cNvCxnSpPr/>
            <p:nvPr/>
          </p:nvCxnSpPr>
          <p:spPr>
            <a:xfrm>
              <a:off x="5836024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921F799D-B0F0-4411-908F-A63800986A7F}"/>
                </a:ext>
              </a:extLst>
            </p:cNvPr>
            <p:cNvCxnSpPr/>
            <p:nvPr/>
          </p:nvCxnSpPr>
          <p:spPr>
            <a:xfrm>
              <a:off x="7001436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BF6C010E-A30E-4329-99D1-DB5994D9D745}"/>
                </a:ext>
              </a:extLst>
            </p:cNvPr>
            <p:cNvCxnSpPr/>
            <p:nvPr/>
          </p:nvCxnSpPr>
          <p:spPr>
            <a:xfrm>
              <a:off x="8166848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0E5E74FC-11BA-4171-A321-2CCF9AAED64C}"/>
                </a:ext>
              </a:extLst>
            </p:cNvPr>
            <p:cNvCxnSpPr/>
            <p:nvPr/>
          </p:nvCxnSpPr>
          <p:spPr>
            <a:xfrm>
              <a:off x="9332260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2101DC8E-80EC-4A18-B3E8-D36A0DDCF087}"/>
                </a:ext>
              </a:extLst>
            </p:cNvPr>
            <p:cNvCxnSpPr/>
            <p:nvPr/>
          </p:nvCxnSpPr>
          <p:spPr>
            <a:xfrm>
              <a:off x="10497669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F9C6B284-D341-4C02-9759-BE6002CC975F}"/>
                  </a:ext>
                </a:extLst>
              </p:cNvPr>
              <p:cNvSpPr txBox="1"/>
              <p:nvPr/>
            </p:nvSpPr>
            <p:spPr>
              <a:xfrm>
                <a:off x="84262" y="2075330"/>
                <a:ext cx="68756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𝑎𝑔𝑒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F9C6B284-D341-4C02-9759-BE6002CC9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62" y="2075330"/>
                <a:ext cx="68756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83D993FF-4203-46CD-8B52-3360AAD8758B}"/>
                  </a:ext>
                </a:extLst>
              </p:cNvPr>
              <p:cNvSpPr txBox="1"/>
              <p:nvPr/>
            </p:nvSpPr>
            <p:spPr>
              <a:xfrm>
                <a:off x="1509242" y="2075330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83D993FF-4203-46CD-8B52-3360AAD87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242" y="2075330"/>
                <a:ext cx="28052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028CE21B-C2C6-4EB5-85CB-74AC98F938F2}"/>
                  </a:ext>
                </a:extLst>
              </p:cNvPr>
              <p:cNvSpPr txBox="1"/>
              <p:nvPr/>
            </p:nvSpPr>
            <p:spPr>
              <a:xfrm>
                <a:off x="2674654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028CE21B-C2C6-4EB5-85CB-74AC98F93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654" y="2075329"/>
                <a:ext cx="28052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901AB3A9-C0A8-48C2-AA29-94861EC737F0}"/>
                  </a:ext>
                </a:extLst>
              </p:cNvPr>
              <p:cNvSpPr txBox="1"/>
              <p:nvPr/>
            </p:nvSpPr>
            <p:spPr>
              <a:xfrm>
                <a:off x="3840066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901AB3A9-C0A8-48C2-AA29-94861EC73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066" y="2075329"/>
                <a:ext cx="28052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88F98BF8-B54D-4F04-BB40-00FB5E851FE8}"/>
                  </a:ext>
                </a:extLst>
              </p:cNvPr>
              <p:cNvSpPr txBox="1"/>
              <p:nvPr/>
            </p:nvSpPr>
            <p:spPr>
              <a:xfrm>
                <a:off x="5005478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88F98BF8-B54D-4F04-BB40-00FB5E851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478" y="2075329"/>
                <a:ext cx="28052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2922659C-A61D-4B15-9ECB-E6DBA551566F}"/>
                  </a:ext>
                </a:extLst>
              </p:cNvPr>
              <p:cNvSpPr txBox="1"/>
              <p:nvPr/>
            </p:nvSpPr>
            <p:spPr>
              <a:xfrm>
                <a:off x="6170890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2922659C-A61D-4B15-9ECB-E6DBA5515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0890" y="2075329"/>
                <a:ext cx="28052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400084B0-F7C8-4804-BEAC-B2399909CA65}"/>
                  </a:ext>
                </a:extLst>
              </p:cNvPr>
              <p:cNvSpPr txBox="1"/>
              <p:nvPr/>
            </p:nvSpPr>
            <p:spPr>
              <a:xfrm>
                <a:off x="7336302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400084B0-F7C8-4804-BEAC-B2399909C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6302" y="2075329"/>
                <a:ext cx="28052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43D11637-0B61-4332-980A-BCC696E18D9D}"/>
                  </a:ext>
                </a:extLst>
              </p:cNvPr>
              <p:cNvSpPr txBox="1"/>
              <p:nvPr/>
            </p:nvSpPr>
            <p:spPr>
              <a:xfrm>
                <a:off x="8501714" y="2075328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43D11637-0B61-4332-980A-BCC696E18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714" y="2075328"/>
                <a:ext cx="28052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178E124A-FB37-4B3D-B908-358A24FC301F}"/>
                  </a:ext>
                </a:extLst>
              </p:cNvPr>
              <p:cNvSpPr txBox="1"/>
              <p:nvPr/>
            </p:nvSpPr>
            <p:spPr>
              <a:xfrm>
                <a:off x="9667126" y="2075327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178E124A-FB37-4B3D-B908-358A24FC30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7126" y="2075327"/>
                <a:ext cx="280525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7CADBDFE-3DCB-4A29-893A-B1CCEBE90AFB}"/>
                  </a:ext>
                </a:extLst>
              </p:cNvPr>
              <p:cNvSpPr txBox="1"/>
              <p:nvPr/>
            </p:nvSpPr>
            <p:spPr>
              <a:xfrm>
                <a:off x="10832535" y="2075326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7CADBDFE-3DCB-4A29-893A-B1CCEBE90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2535" y="2075326"/>
                <a:ext cx="280525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51CE25C4-6363-45A7-8379-FD6D1FEB1DB3}"/>
                  </a:ext>
                </a:extLst>
              </p:cNvPr>
              <p:cNvSpPr txBox="1"/>
              <p:nvPr/>
            </p:nvSpPr>
            <p:spPr>
              <a:xfrm>
                <a:off x="1437747" y="2751089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51CE25C4-6363-45A7-8379-FD6D1FEB1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747" y="2751089"/>
                <a:ext cx="423514" cy="8768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字方塊 28">
            <a:extLst>
              <a:ext uri="{FF2B5EF4-FFF2-40B4-BE49-F238E27FC236}">
                <a16:creationId xmlns:a16="http://schemas.microsoft.com/office/drawing/2014/main" id="{596EDC35-B16C-4674-AAB4-AD49B09F13BF}"/>
              </a:ext>
            </a:extLst>
          </p:cNvPr>
          <p:cNvSpPr txBox="1"/>
          <p:nvPr/>
        </p:nvSpPr>
        <p:spPr>
          <a:xfrm>
            <a:off x="-22409" y="296733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盛行率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EF730469-9CE9-433C-8961-15C97248E51C}"/>
                  </a:ext>
                </a:extLst>
              </p:cNvPr>
              <p:cNvSpPr/>
              <p:nvPr/>
            </p:nvSpPr>
            <p:spPr>
              <a:xfrm>
                <a:off x="5414661" y="139583"/>
                <a:ext cx="271632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y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年時</a:t>
                </a:r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a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歲的某程度失能人口</a:t>
                </a:r>
              </a:p>
            </p:txBody>
          </p:sp>
        </mc:Choice>
        <mc:Fallback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EF730469-9CE9-433C-8961-15C97248E5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661" y="139583"/>
                <a:ext cx="2716328" cy="954107"/>
              </a:xfrm>
              <a:prstGeom prst="rect">
                <a:avLst/>
              </a:prstGeom>
              <a:blipFill>
                <a:blip r:embed="rId13"/>
                <a:stretch>
                  <a:fillRect l="-4484" t="-7051" r="-2915" b="-173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4A9105C0-1AE4-44B2-A78D-192EAB68D4C0}"/>
                  </a:ext>
                </a:extLst>
              </p:cNvPr>
              <p:cNvSpPr/>
              <p:nvPr/>
            </p:nvSpPr>
            <p:spPr>
              <a:xfrm>
                <a:off x="8396732" y="139583"/>
                <a:ext cx="271632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y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年時</a:t>
                </a:r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a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歲的總人口</a:t>
                </a:r>
              </a:p>
            </p:txBody>
          </p:sp>
        </mc:Choice>
        <mc:Fallback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4A9105C0-1AE4-44B2-A78D-192EAB68D4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732" y="139583"/>
                <a:ext cx="2716328" cy="954107"/>
              </a:xfrm>
              <a:prstGeom prst="rect">
                <a:avLst/>
              </a:prstGeom>
              <a:blipFill>
                <a:blip r:embed="rId14"/>
                <a:stretch>
                  <a:fillRect l="-4484" t="-7051" b="-173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DA31D255-FAC3-426A-96A5-01B2EF0BC942}"/>
                  </a:ext>
                </a:extLst>
              </p:cNvPr>
              <p:cNvSpPr txBox="1"/>
              <p:nvPr/>
            </p:nvSpPr>
            <p:spPr>
              <a:xfrm>
                <a:off x="2647974" y="2751088"/>
                <a:ext cx="415242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DA31D255-FAC3-426A-96A5-01B2EF0BC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974" y="2751088"/>
                <a:ext cx="415242" cy="87415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0B39BD6F-117C-4C3F-9FE1-EA84444540EA}"/>
                  </a:ext>
                </a:extLst>
              </p:cNvPr>
              <p:cNvSpPr txBox="1"/>
              <p:nvPr/>
            </p:nvSpPr>
            <p:spPr>
              <a:xfrm>
                <a:off x="3768571" y="2751087"/>
                <a:ext cx="423514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0B39BD6F-117C-4C3F-9FE1-EA8444454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571" y="2751087"/>
                <a:ext cx="423514" cy="87415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文字方塊 33">
                <a:extLst>
                  <a:ext uri="{FF2B5EF4-FFF2-40B4-BE49-F238E27FC236}">
                    <a16:creationId xmlns:a16="http://schemas.microsoft.com/office/drawing/2014/main" id="{14C5CE34-54D6-4D81-A812-921431B33981}"/>
                  </a:ext>
                </a:extLst>
              </p:cNvPr>
              <p:cNvSpPr txBox="1"/>
              <p:nvPr/>
            </p:nvSpPr>
            <p:spPr>
              <a:xfrm>
                <a:off x="4933983" y="2751086"/>
                <a:ext cx="423514" cy="876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4" name="文字方塊 33">
                <a:extLst>
                  <a:ext uri="{FF2B5EF4-FFF2-40B4-BE49-F238E27FC236}">
                    <a16:creationId xmlns:a16="http://schemas.microsoft.com/office/drawing/2014/main" id="{14C5CE34-54D6-4D81-A812-921431B339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983" y="2751086"/>
                <a:ext cx="423514" cy="87633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0A693380-3F2C-415C-9B7A-3B8F7874BD6C}"/>
                  </a:ext>
                </a:extLst>
              </p:cNvPr>
              <p:cNvSpPr txBox="1"/>
              <p:nvPr/>
            </p:nvSpPr>
            <p:spPr>
              <a:xfrm>
                <a:off x="6144210" y="2751086"/>
                <a:ext cx="412998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0A693380-3F2C-415C-9B7A-3B8F7874B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210" y="2751086"/>
                <a:ext cx="412998" cy="87415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DE8C82C7-DAF1-4D04-87DE-7591F79048F1}"/>
                  </a:ext>
                </a:extLst>
              </p:cNvPr>
              <p:cNvSpPr txBox="1"/>
              <p:nvPr/>
            </p:nvSpPr>
            <p:spPr>
              <a:xfrm>
                <a:off x="7264807" y="2751086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DE8C82C7-DAF1-4D04-87DE-7591F7904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807" y="2751086"/>
                <a:ext cx="423514" cy="87684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文字方塊 36">
                <a:extLst>
                  <a:ext uri="{FF2B5EF4-FFF2-40B4-BE49-F238E27FC236}">
                    <a16:creationId xmlns:a16="http://schemas.microsoft.com/office/drawing/2014/main" id="{9E535A7E-1B40-4542-8C35-FBA10044390E}"/>
                  </a:ext>
                </a:extLst>
              </p:cNvPr>
              <p:cNvSpPr txBox="1"/>
              <p:nvPr/>
            </p:nvSpPr>
            <p:spPr>
              <a:xfrm>
                <a:off x="8501714" y="2751085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7" name="文字方塊 36">
                <a:extLst>
                  <a:ext uri="{FF2B5EF4-FFF2-40B4-BE49-F238E27FC236}">
                    <a16:creationId xmlns:a16="http://schemas.microsoft.com/office/drawing/2014/main" id="{9E535A7E-1B40-4542-8C35-FBA100443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714" y="2751085"/>
                <a:ext cx="423514" cy="87684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705CC950-88B5-4CB1-BDDF-DA6738127E11}"/>
                  </a:ext>
                </a:extLst>
              </p:cNvPr>
              <p:cNvSpPr txBox="1"/>
              <p:nvPr/>
            </p:nvSpPr>
            <p:spPr>
              <a:xfrm>
                <a:off x="9595631" y="2751084"/>
                <a:ext cx="423514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705CC950-88B5-4CB1-BDDF-DA6738127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5631" y="2751084"/>
                <a:ext cx="423514" cy="87479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E8EE8485-2E5E-4A8A-B427-904C31C45CC1}"/>
                  </a:ext>
                </a:extLst>
              </p:cNvPr>
              <p:cNvSpPr txBox="1"/>
              <p:nvPr/>
            </p:nvSpPr>
            <p:spPr>
              <a:xfrm>
                <a:off x="10761040" y="2751083"/>
                <a:ext cx="423514" cy="877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E8EE8485-2E5E-4A8A-B427-904C31C45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1040" y="2751083"/>
                <a:ext cx="423514" cy="87710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0DE70054-7A61-46FD-94CF-A8CA92AE235E}"/>
              </a:ext>
            </a:extLst>
          </p:cNvPr>
          <p:cNvCxnSpPr/>
          <p:nvPr/>
        </p:nvCxnSpPr>
        <p:spPr>
          <a:xfrm>
            <a:off x="4572000" y="1938923"/>
            <a:ext cx="0" cy="4919077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B9154426-6769-488D-826F-AA53ACB23291}"/>
              </a:ext>
            </a:extLst>
          </p:cNvPr>
          <p:cNvCxnSpPr/>
          <p:nvPr/>
        </p:nvCxnSpPr>
        <p:spPr>
          <a:xfrm>
            <a:off x="8104095" y="1938923"/>
            <a:ext cx="0" cy="4919077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A809B842-4DAF-4ADF-B26D-7162682E2431}"/>
                  </a:ext>
                </a:extLst>
              </p:cNvPr>
              <p:cNvSpPr txBox="1"/>
              <p:nvPr/>
            </p:nvSpPr>
            <p:spPr>
              <a:xfrm>
                <a:off x="2500727" y="909024"/>
                <a:ext cx="6283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0~2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A809B842-4DAF-4ADF-B26D-7162682E2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727" y="909024"/>
                <a:ext cx="628377" cy="369332"/>
              </a:xfrm>
              <a:prstGeom prst="rect">
                <a:avLst/>
              </a:prstGeom>
              <a:blipFill>
                <a:blip r:embed="rId23"/>
                <a:stretch>
                  <a:fillRect l="-10680" r="-12621" b="-65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文字方塊 43">
                <a:extLst>
                  <a:ext uri="{FF2B5EF4-FFF2-40B4-BE49-F238E27FC236}">
                    <a16:creationId xmlns:a16="http://schemas.microsoft.com/office/drawing/2014/main" id="{B6B4152B-FF5B-4043-8169-E4F2AD335D35}"/>
                  </a:ext>
                </a:extLst>
              </p:cNvPr>
              <p:cNvSpPr txBox="1"/>
              <p:nvPr/>
            </p:nvSpPr>
            <p:spPr>
              <a:xfrm>
                <a:off x="5996963" y="968644"/>
                <a:ext cx="6283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~5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4" name="文字方塊 43">
                <a:extLst>
                  <a:ext uri="{FF2B5EF4-FFF2-40B4-BE49-F238E27FC236}">
                    <a16:creationId xmlns:a16="http://schemas.microsoft.com/office/drawing/2014/main" id="{B6B4152B-FF5B-4043-8169-E4F2AD335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963" y="968644"/>
                <a:ext cx="628377" cy="369332"/>
              </a:xfrm>
              <a:prstGeom prst="rect">
                <a:avLst/>
              </a:prstGeom>
              <a:blipFill>
                <a:blip r:embed="rId24"/>
                <a:stretch>
                  <a:fillRect l="-11650" r="-12621" b="-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文字方塊 44">
                <a:extLst>
                  <a:ext uri="{FF2B5EF4-FFF2-40B4-BE49-F238E27FC236}">
                    <a16:creationId xmlns:a16="http://schemas.microsoft.com/office/drawing/2014/main" id="{35167FB1-F963-4F40-98FB-5AE28CAE17EF}"/>
                  </a:ext>
                </a:extLst>
              </p:cNvPr>
              <p:cNvSpPr txBox="1"/>
              <p:nvPr/>
            </p:nvSpPr>
            <p:spPr>
              <a:xfrm>
                <a:off x="11304069" y="968644"/>
                <a:ext cx="79829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~11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5" name="文字方塊 44">
                <a:extLst>
                  <a:ext uri="{FF2B5EF4-FFF2-40B4-BE49-F238E27FC236}">
                    <a16:creationId xmlns:a16="http://schemas.microsoft.com/office/drawing/2014/main" id="{35167FB1-F963-4F40-98FB-5AE28CAE1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4069" y="968644"/>
                <a:ext cx="798295" cy="369332"/>
              </a:xfrm>
              <a:prstGeom prst="rect">
                <a:avLst/>
              </a:prstGeom>
              <a:blipFill>
                <a:blip r:embed="rId25"/>
                <a:stretch>
                  <a:fillRect l="-8397" r="-9924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橢圓 45">
            <a:extLst>
              <a:ext uri="{FF2B5EF4-FFF2-40B4-BE49-F238E27FC236}">
                <a16:creationId xmlns:a16="http://schemas.microsoft.com/office/drawing/2014/main" id="{FCCE485A-2D66-44C6-A61C-708F8552C609}"/>
              </a:ext>
            </a:extLst>
          </p:cNvPr>
          <p:cNvSpPr/>
          <p:nvPr/>
        </p:nvSpPr>
        <p:spPr>
          <a:xfrm>
            <a:off x="2747680" y="1517275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B3123FB1-2CAC-4206-BAAC-7535F84967E4}"/>
              </a:ext>
            </a:extLst>
          </p:cNvPr>
          <p:cNvSpPr/>
          <p:nvPr/>
        </p:nvSpPr>
        <p:spPr>
          <a:xfrm>
            <a:off x="6243916" y="1517275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3750BC4F-546F-4FFF-A8C1-1147B2415057}"/>
              </a:ext>
            </a:extLst>
          </p:cNvPr>
          <p:cNvSpPr/>
          <p:nvPr/>
        </p:nvSpPr>
        <p:spPr>
          <a:xfrm>
            <a:off x="11517405" y="1508598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273C5FF9-599E-483A-A2D3-ACBF9724DCCA}"/>
                  </a:ext>
                </a:extLst>
              </p:cNvPr>
              <p:cNvSpPr txBox="1"/>
              <p:nvPr/>
            </p:nvSpPr>
            <p:spPr>
              <a:xfrm>
                <a:off x="2554680" y="4077152"/>
                <a:ext cx="52578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273C5FF9-599E-483A-A2D3-ACBF9724D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680" y="4077152"/>
                <a:ext cx="525785" cy="43088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0876FFDD-97E0-4CE2-9FAD-F0D54A5C2126}"/>
                  </a:ext>
                </a:extLst>
              </p:cNvPr>
              <p:cNvSpPr txBox="1"/>
              <p:nvPr/>
            </p:nvSpPr>
            <p:spPr>
              <a:xfrm>
                <a:off x="6118888" y="4077152"/>
                <a:ext cx="5340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0876FFDD-97E0-4CE2-9FAD-F0D54A5C2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888" y="4077152"/>
                <a:ext cx="534056" cy="430887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18949D1B-567A-44FB-A25B-E64F06A891B0}"/>
                  </a:ext>
                </a:extLst>
              </p:cNvPr>
              <p:cNvSpPr txBox="1"/>
              <p:nvPr/>
            </p:nvSpPr>
            <p:spPr>
              <a:xfrm>
                <a:off x="11213687" y="3519551"/>
                <a:ext cx="74084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8.5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18949D1B-567A-44FB-A25B-E64F06A89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3687" y="3519551"/>
                <a:ext cx="740844" cy="430887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E72FD098-0065-4138-B036-113353EA8A87}"/>
              </a:ext>
            </a:extLst>
          </p:cNvPr>
          <p:cNvCxnSpPr>
            <a:stCxn id="48" idx="4"/>
            <a:endCxn id="51" idx="0"/>
          </p:cNvCxnSpPr>
          <p:nvPr/>
        </p:nvCxnSpPr>
        <p:spPr>
          <a:xfrm flipH="1">
            <a:off x="11584109" y="1643066"/>
            <a:ext cx="530" cy="1876485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472A67BA-7EFF-498B-B35A-CCA2C51A48CE}"/>
                  </a:ext>
                </a:extLst>
              </p:cNvPr>
              <p:cNvSpPr txBox="1"/>
              <p:nvPr/>
            </p:nvSpPr>
            <p:spPr>
              <a:xfrm>
                <a:off x="11122124" y="1651743"/>
                <a:ext cx="471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8.5</m:t>
                      </m:r>
                    </m:oMath>
                  </m:oMathPara>
                </a14:m>
                <a:endParaRPr lang="zh-TW" alt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472A67BA-7EFF-498B-B35A-CCA2C51A48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2124" y="1651743"/>
                <a:ext cx="471283" cy="369332"/>
              </a:xfrm>
              <a:prstGeom prst="rect">
                <a:avLst/>
              </a:prstGeom>
              <a:blipFill>
                <a:blip r:embed="rId29"/>
                <a:stretch>
                  <a:fillRect l="-14103" r="-16667" b="-65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10593E34-86D3-4C90-A447-155281B57A51}"/>
                  </a:ext>
                </a:extLst>
              </p:cNvPr>
              <p:cNvSpPr txBox="1"/>
              <p:nvPr/>
            </p:nvSpPr>
            <p:spPr>
              <a:xfrm>
                <a:off x="36099" y="4006210"/>
                <a:ext cx="2162002" cy="7034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(1+3)−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10593E34-86D3-4C90-A447-155281B57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9" y="4006210"/>
                <a:ext cx="2162002" cy="70346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7071508B-1BF6-40B5-A9BD-F354F618B05F}"/>
                  </a:ext>
                </a:extLst>
              </p:cNvPr>
              <p:cNvSpPr txBox="1"/>
              <p:nvPr/>
            </p:nvSpPr>
            <p:spPr>
              <a:xfrm>
                <a:off x="3113786" y="4006210"/>
                <a:ext cx="1369542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7071508B-1BF6-40B5-A9BD-F354F618B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786" y="4006210"/>
                <a:ext cx="1369542" cy="693844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BD1CCFCB-3072-4223-91AD-3850CC4216D5}"/>
                  </a:ext>
                </a:extLst>
              </p:cNvPr>
              <p:cNvSpPr txBox="1"/>
              <p:nvPr/>
            </p:nvSpPr>
            <p:spPr>
              <a:xfrm>
                <a:off x="4623283" y="4006210"/>
                <a:ext cx="1369542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BD1CCFCB-3072-4223-91AD-3850CC421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283" y="4006210"/>
                <a:ext cx="1369542" cy="693844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33EC0C98-EA22-47D0-A46C-125A96810C82}"/>
                  </a:ext>
                </a:extLst>
              </p:cNvPr>
              <p:cNvSpPr txBox="1"/>
              <p:nvPr/>
            </p:nvSpPr>
            <p:spPr>
              <a:xfrm>
                <a:off x="6286012" y="4834160"/>
                <a:ext cx="1785425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3.5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33EC0C98-EA22-47D0-A46C-125A96810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012" y="4834160"/>
                <a:ext cx="1785425" cy="701346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文字方塊 62">
                <a:extLst>
                  <a:ext uri="{FF2B5EF4-FFF2-40B4-BE49-F238E27FC236}">
                    <a16:creationId xmlns:a16="http://schemas.microsoft.com/office/drawing/2014/main" id="{BB5686DA-F643-40B5-80B6-96EDE7B870B9}"/>
                  </a:ext>
                </a:extLst>
              </p:cNvPr>
              <p:cNvSpPr txBox="1"/>
              <p:nvPr/>
            </p:nvSpPr>
            <p:spPr>
              <a:xfrm>
                <a:off x="8829716" y="5927289"/>
                <a:ext cx="1955343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63" name="文字方塊 62">
                <a:extLst>
                  <a:ext uri="{FF2B5EF4-FFF2-40B4-BE49-F238E27FC236}">
                    <a16:creationId xmlns:a16="http://schemas.microsoft.com/office/drawing/2014/main" id="{BB5686DA-F643-40B5-80B6-96EDE7B87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9716" y="5927289"/>
                <a:ext cx="1955343" cy="701346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直線接點 77">
            <a:extLst>
              <a:ext uri="{FF2B5EF4-FFF2-40B4-BE49-F238E27FC236}">
                <a16:creationId xmlns:a16="http://schemas.microsoft.com/office/drawing/2014/main" id="{E646E48A-A609-47E6-B366-5235154BFC72}"/>
              </a:ext>
            </a:extLst>
          </p:cNvPr>
          <p:cNvCxnSpPr>
            <a:stCxn id="38" idx="2"/>
            <a:endCxn id="63" idx="0"/>
          </p:cNvCxnSpPr>
          <p:nvPr/>
        </p:nvCxnSpPr>
        <p:spPr>
          <a:xfrm>
            <a:off x="9807388" y="3625875"/>
            <a:ext cx="0" cy="2301414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文字方塊 59">
                <a:extLst>
                  <a:ext uri="{FF2B5EF4-FFF2-40B4-BE49-F238E27FC236}">
                    <a16:creationId xmlns:a16="http://schemas.microsoft.com/office/drawing/2014/main" id="{19736D31-7B5E-4546-B82A-F9B52D11D356}"/>
                  </a:ext>
                </a:extLst>
              </p:cNvPr>
              <p:cNvSpPr txBox="1"/>
              <p:nvPr/>
            </p:nvSpPr>
            <p:spPr>
              <a:xfrm>
                <a:off x="8162226" y="4001113"/>
                <a:ext cx="1955343" cy="7013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60" name="文字方塊 59">
                <a:extLst>
                  <a:ext uri="{FF2B5EF4-FFF2-40B4-BE49-F238E27FC236}">
                    <a16:creationId xmlns:a16="http://schemas.microsoft.com/office/drawing/2014/main" id="{19736D31-7B5E-4546-B82A-F9B52D11D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226" y="4001113"/>
                <a:ext cx="1955343" cy="701346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165265E7-845B-4F7A-9606-1AE02AFF512D}"/>
                  </a:ext>
                </a:extLst>
              </p:cNvPr>
              <p:cNvSpPr txBox="1"/>
              <p:nvPr/>
            </p:nvSpPr>
            <p:spPr>
              <a:xfrm>
                <a:off x="10166734" y="4626883"/>
                <a:ext cx="1955343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165265E7-845B-4F7A-9606-1AE02AFF5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6734" y="4626883"/>
                <a:ext cx="1955343" cy="701346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7529A389-FA1E-4CD4-8A0A-C5767090C32C}"/>
              </a:ext>
            </a:extLst>
          </p:cNvPr>
          <p:cNvCxnSpPr>
            <a:cxnSpLocks/>
            <a:stCxn id="39" idx="2"/>
            <a:endCxn id="79" idx="0"/>
          </p:cNvCxnSpPr>
          <p:nvPr/>
        </p:nvCxnSpPr>
        <p:spPr>
          <a:xfrm>
            <a:off x="10972797" y="3628183"/>
            <a:ext cx="171609" cy="99870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>
            <a:extLst>
              <a:ext uri="{FF2B5EF4-FFF2-40B4-BE49-F238E27FC236}">
                <a16:creationId xmlns:a16="http://schemas.microsoft.com/office/drawing/2014/main" id="{47890388-5693-412B-8FD7-985E280155A5}"/>
              </a:ext>
            </a:extLst>
          </p:cNvPr>
          <p:cNvCxnSpPr>
            <a:cxnSpLocks/>
            <a:stCxn id="36" idx="2"/>
            <a:endCxn id="59" idx="0"/>
          </p:cNvCxnSpPr>
          <p:nvPr/>
        </p:nvCxnSpPr>
        <p:spPr>
          <a:xfrm flipH="1">
            <a:off x="7178725" y="3627929"/>
            <a:ext cx="297839" cy="1206231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47F92DDC-3424-452F-8649-680889F9550A}"/>
              </a:ext>
            </a:extLst>
          </p:cNvPr>
          <p:cNvSpPr/>
          <p:nvPr/>
        </p:nvSpPr>
        <p:spPr>
          <a:xfrm>
            <a:off x="4664934" y="1900520"/>
            <a:ext cx="7422323" cy="49190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6C954330-8A2C-492D-8AA2-426EB8AAA18D}"/>
                  </a:ext>
                </a:extLst>
              </p:cNvPr>
              <p:cNvSpPr txBox="1"/>
              <p:nvPr/>
            </p:nvSpPr>
            <p:spPr>
              <a:xfrm>
                <a:off x="5137982" y="2055903"/>
                <a:ext cx="3672672" cy="7516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0~2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6C954330-8A2C-492D-8AA2-426EB8AAA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7982" y="2055903"/>
                <a:ext cx="3672672" cy="751616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D77C21B7-EE57-48AA-A244-B1C877ADB431}"/>
                  </a:ext>
                </a:extLst>
              </p:cNvPr>
              <p:cNvSpPr txBox="1"/>
              <p:nvPr/>
            </p:nvSpPr>
            <p:spPr>
              <a:xfrm>
                <a:off x="4841275" y="2900295"/>
                <a:ext cx="3228000" cy="5573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0~2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D77C21B7-EE57-48AA-A244-B1C877ADB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275" y="2900295"/>
                <a:ext cx="3228000" cy="557397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98C47B8-8168-45A5-AF53-0EB8961CB8D0}"/>
                  </a:ext>
                </a:extLst>
              </p:cNvPr>
              <p:cNvSpPr/>
              <p:nvPr/>
            </p:nvSpPr>
            <p:spPr>
              <a:xfrm>
                <a:off x="5894454" y="3423303"/>
                <a:ext cx="5922968" cy="7034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(1+3)−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98C47B8-8168-45A5-AF53-0EB8961CB8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454" y="3423303"/>
                <a:ext cx="5922968" cy="703462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0E4F3075-7220-4D03-8BB9-B620AA5A715A}"/>
                  </a:ext>
                </a:extLst>
              </p:cNvPr>
              <p:cNvSpPr/>
              <p:nvPr/>
            </p:nvSpPr>
            <p:spPr>
              <a:xfrm>
                <a:off x="5937435" y="4214636"/>
                <a:ext cx="5646674" cy="7034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(4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(2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0E4F3075-7220-4D03-8BB9-B620AA5A71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435" y="4214636"/>
                <a:ext cx="5646674" cy="703462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文字方塊 64">
                <a:extLst>
                  <a:ext uri="{FF2B5EF4-FFF2-40B4-BE49-F238E27FC236}">
                    <a16:creationId xmlns:a16="http://schemas.microsoft.com/office/drawing/2014/main" id="{3B02AE16-F5B4-4DD7-A929-C1B245E0E275}"/>
                  </a:ext>
                </a:extLst>
              </p:cNvPr>
              <p:cNvSpPr txBox="1"/>
              <p:nvPr/>
            </p:nvSpPr>
            <p:spPr>
              <a:xfrm>
                <a:off x="4683004" y="4992548"/>
                <a:ext cx="7385035" cy="5573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0~2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+(</m:t>
                      </m: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65" name="文字方塊 64">
                <a:extLst>
                  <a:ext uri="{FF2B5EF4-FFF2-40B4-BE49-F238E27FC236}">
                    <a16:creationId xmlns:a16="http://schemas.microsoft.com/office/drawing/2014/main" id="{3B02AE16-F5B4-4DD7-A929-C1B245E0E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004" y="4992548"/>
                <a:ext cx="7385035" cy="557397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橢圓 39">
            <a:extLst>
              <a:ext uri="{FF2B5EF4-FFF2-40B4-BE49-F238E27FC236}">
                <a16:creationId xmlns:a16="http://schemas.microsoft.com/office/drawing/2014/main" id="{01603117-BF46-4EE6-BA96-62A3E22B9D69}"/>
              </a:ext>
            </a:extLst>
          </p:cNvPr>
          <p:cNvSpPr/>
          <p:nvPr/>
        </p:nvSpPr>
        <p:spPr>
          <a:xfrm>
            <a:off x="9139897" y="4977556"/>
            <a:ext cx="609361" cy="5579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橢圓 65">
            <a:extLst>
              <a:ext uri="{FF2B5EF4-FFF2-40B4-BE49-F238E27FC236}">
                <a16:creationId xmlns:a16="http://schemas.microsoft.com/office/drawing/2014/main" id="{378A79F6-1310-4A10-932F-65DAC77681A4}"/>
              </a:ext>
            </a:extLst>
          </p:cNvPr>
          <p:cNvSpPr/>
          <p:nvPr/>
        </p:nvSpPr>
        <p:spPr>
          <a:xfrm>
            <a:off x="11399183" y="4948699"/>
            <a:ext cx="609361" cy="5579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7745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981AD79E-EAB7-4021-8FD5-6D5E8D49C341}"/>
              </a:ext>
            </a:extLst>
          </p:cNvPr>
          <p:cNvSpPr txBox="1"/>
          <p:nvPr/>
        </p:nvSpPr>
        <p:spPr>
          <a:xfrm>
            <a:off x="304803" y="233085"/>
            <a:ext cx="5109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在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y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年時某一程度失能下的資料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50400548-C007-43A8-B1DE-98C86AD1E89D}"/>
              </a:ext>
            </a:extLst>
          </p:cNvPr>
          <p:cNvGrpSpPr/>
          <p:nvPr/>
        </p:nvGrpSpPr>
        <p:grpSpPr>
          <a:xfrm>
            <a:off x="1147482" y="1373839"/>
            <a:ext cx="11052000" cy="421341"/>
            <a:chOff x="672353" y="1329015"/>
            <a:chExt cx="11052000" cy="421341"/>
          </a:xfrm>
        </p:grpSpPr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B223DEDE-045F-494C-B790-649C0CD7DE48}"/>
                </a:ext>
              </a:extLst>
            </p:cNvPr>
            <p:cNvCxnSpPr/>
            <p:nvPr/>
          </p:nvCxnSpPr>
          <p:spPr>
            <a:xfrm>
              <a:off x="672353" y="1541929"/>
              <a:ext cx="11052000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F9EF7411-8B4F-4EA8-9B17-1E508CBB9110}"/>
                </a:ext>
              </a:extLst>
            </p:cNvPr>
            <p:cNvCxnSpPr/>
            <p:nvPr/>
          </p:nvCxnSpPr>
          <p:spPr>
            <a:xfrm>
              <a:off x="1174376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907C00FD-DD0E-4950-BCAB-8FD0F7DE19D2}"/>
                </a:ext>
              </a:extLst>
            </p:cNvPr>
            <p:cNvCxnSpPr/>
            <p:nvPr/>
          </p:nvCxnSpPr>
          <p:spPr>
            <a:xfrm>
              <a:off x="2339788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069D6697-9D23-4286-BB5C-E2382A900A71}"/>
                </a:ext>
              </a:extLst>
            </p:cNvPr>
            <p:cNvCxnSpPr/>
            <p:nvPr/>
          </p:nvCxnSpPr>
          <p:spPr>
            <a:xfrm>
              <a:off x="3505200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>
              <a:extLst>
                <a:ext uri="{FF2B5EF4-FFF2-40B4-BE49-F238E27FC236}">
                  <a16:creationId xmlns:a16="http://schemas.microsoft.com/office/drawing/2014/main" id="{4D7D0E46-FBE3-4366-99B9-635722E40733}"/>
                </a:ext>
              </a:extLst>
            </p:cNvPr>
            <p:cNvCxnSpPr/>
            <p:nvPr/>
          </p:nvCxnSpPr>
          <p:spPr>
            <a:xfrm>
              <a:off x="4670612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37C92623-A244-4A5F-B0BF-BAE3B20E1E1A}"/>
                </a:ext>
              </a:extLst>
            </p:cNvPr>
            <p:cNvCxnSpPr/>
            <p:nvPr/>
          </p:nvCxnSpPr>
          <p:spPr>
            <a:xfrm>
              <a:off x="5836024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921F799D-B0F0-4411-908F-A63800986A7F}"/>
                </a:ext>
              </a:extLst>
            </p:cNvPr>
            <p:cNvCxnSpPr/>
            <p:nvPr/>
          </p:nvCxnSpPr>
          <p:spPr>
            <a:xfrm>
              <a:off x="7001436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BF6C010E-A30E-4329-99D1-DB5994D9D745}"/>
                </a:ext>
              </a:extLst>
            </p:cNvPr>
            <p:cNvCxnSpPr/>
            <p:nvPr/>
          </p:nvCxnSpPr>
          <p:spPr>
            <a:xfrm>
              <a:off x="8166848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0E5E74FC-11BA-4171-A321-2CCF9AAED64C}"/>
                </a:ext>
              </a:extLst>
            </p:cNvPr>
            <p:cNvCxnSpPr/>
            <p:nvPr/>
          </p:nvCxnSpPr>
          <p:spPr>
            <a:xfrm>
              <a:off x="9332260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2101DC8E-80EC-4A18-B3E8-D36A0DDCF087}"/>
                </a:ext>
              </a:extLst>
            </p:cNvPr>
            <p:cNvCxnSpPr/>
            <p:nvPr/>
          </p:nvCxnSpPr>
          <p:spPr>
            <a:xfrm>
              <a:off x="10497669" y="1329015"/>
              <a:ext cx="0" cy="421341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F9C6B284-D341-4C02-9759-BE6002CC975F}"/>
                  </a:ext>
                </a:extLst>
              </p:cNvPr>
              <p:cNvSpPr txBox="1"/>
              <p:nvPr/>
            </p:nvSpPr>
            <p:spPr>
              <a:xfrm>
                <a:off x="84262" y="2075330"/>
                <a:ext cx="68756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𝑎𝑔𝑒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17" name="文字方塊 16">
                <a:extLst>
                  <a:ext uri="{FF2B5EF4-FFF2-40B4-BE49-F238E27FC236}">
                    <a16:creationId xmlns:a16="http://schemas.microsoft.com/office/drawing/2014/main" id="{F9C6B284-D341-4C02-9759-BE6002CC9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62" y="2075330"/>
                <a:ext cx="68756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83D993FF-4203-46CD-8B52-3360AAD8758B}"/>
                  </a:ext>
                </a:extLst>
              </p:cNvPr>
              <p:cNvSpPr txBox="1"/>
              <p:nvPr/>
            </p:nvSpPr>
            <p:spPr>
              <a:xfrm>
                <a:off x="1509242" y="2075330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83D993FF-4203-46CD-8B52-3360AAD875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242" y="2075330"/>
                <a:ext cx="28052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028CE21B-C2C6-4EB5-85CB-74AC98F938F2}"/>
                  </a:ext>
                </a:extLst>
              </p:cNvPr>
              <p:cNvSpPr txBox="1"/>
              <p:nvPr/>
            </p:nvSpPr>
            <p:spPr>
              <a:xfrm>
                <a:off x="2674654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028CE21B-C2C6-4EB5-85CB-74AC98F93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4654" y="2075329"/>
                <a:ext cx="28052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901AB3A9-C0A8-48C2-AA29-94861EC737F0}"/>
                  </a:ext>
                </a:extLst>
              </p:cNvPr>
              <p:cNvSpPr txBox="1"/>
              <p:nvPr/>
            </p:nvSpPr>
            <p:spPr>
              <a:xfrm>
                <a:off x="3840066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901AB3A9-C0A8-48C2-AA29-94861EC737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0066" y="2075329"/>
                <a:ext cx="28052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88F98BF8-B54D-4F04-BB40-00FB5E851FE8}"/>
                  </a:ext>
                </a:extLst>
              </p:cNvPr>
              <p:cNvSpPr txBox="1"/>
              <p:nvPr/>
            </p:nvSpPr>
            <p:spPr>
              <a:xfrm>
                <a:off x="5005478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2" name="文字方塊 21">
                <a:extLst>
                  <a:ext uri="{FF2B5EF4-FFF2-40B4-BE49-F238E27FC236}">
                    <a16:creationId xmlns:a16="http://schemas.microsoft.com/office/drawing/2014/main" id="{88F98BF8-B54D-4F04-BB40-00FB5E851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5478" y="2075329"/>
                <a:ext cx="28052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2922659C-A61D-4B15-9ECB-E6DBA551566F}"/>
                  </a:ext>
                </a:extLst>
              </p:cNvPr>
              <p:cNvSpPr txBox="1"/>
              <p:nvPr/>
            </p:nvSpPr>
            <p:spPr>
              <a:xfrm>
                <a:off x="6170890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3" name="文字方塊 22">
                <a:extLst>
                  <a:ext uri="{FF2B5EF4-FFF2-40B4-BE49-F238E27FC236}">
                    <a16:creationId xmlns:a16="http://schemas.microsoft.com/office/drawing/2014/main" id="{2922659C-A61D-4B15-9ECB-E6DBA5515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0890" y="2075329"/>
                <a:ext cx="28052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400084B0-F7C8-4804-BEAC-B2399909CA65}"/>
                  </a:ext>
                </a:extLst>
              </p:cNvPr>
              <p:cNvSpPr txBox="1"/>
              <p:nvPr/>
            </p:nvSpPr>
            <p:spPr>
              <a:xfrm>
                <a:off x="7336302" y="2075329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4" name="文字方塊 23">
                <a:extLst>
                  <a:ext uri="{FF2B5EF4-FFF2-40B4-BE49-F238E27FC236}">
                    <a16:creationId xmlns:a16="http://schemas.microsoft.com/office/drawing/2014/main" id="{400084B0-F7C8-4804-BEAC-B2399909C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6302" y="2075329"/>
                <a:ext cx="28052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43D11637-0B61-4332-980A-BCC696E18D9D}"/>
                  </a:ext>
                </a:extLst>
              </p:cNvPr>
              <p:cNvSpPr txBox="1"/>
              <p:nvPr/>
            </p:nvSpPr>
            <p:spPr>
              <a:xfrm>
                <a:off x="8501714" y="2075328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5" name="文字方塊 24">
                <a:extLst>
                  <a:ext uri="{FF2B5EF4-FFF2-40B4-BE49-F238E27FC236}">
                    <a16:creationId xmlns:a16="http://schemas.microsoft.com/office/drawing/2014/main" id="{43D11637-0B61-4332-980A-BCC696E18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714" y="2075328"/>
                <a:ext cx="280525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178E124A-FB37-4B3D-B908-358A24FC301F}"/>
                  </a:ext>
                </a:extLst>
              </p:cNvPr>
              <p:cNvSpPr txBox="1"/>
              <p:nvPr/>
            </p:nvSpPr>
            <p:spPr>
              <a:xfrm>
                <a:off x="9667126" y="2075327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6" name="文字方塊 25">
                <a:extLst>
                  <a:ext uri="{FF2B5EF4-FFF2-40B4-BE49-F238E27FC236}">
                    <a16:creationId xmlns:a16="http://schemas.microsoft.com/office/drawing/2014/main" id="{178E124A-FB37-4B3D-B908-358A24FC30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7126" y="2075327"/>
                <a:ext cx="280525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7CADBDFE-3DCB-4A29-893A-B1CCEBE90AFB}"/>
                  </a:ext>
                </a:extLst>
              </p:cNvPr>
              <p:cNvSpPr txBox="1"/>
              <p:nvPr/>
            </p:nvSpPr>
            <p:spPr>
              <a:xfrm>
                <a:off x="10832535" y="2075326"/>
                <a:ext cx="2805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7" name="文字方塊 26">
                <a:extLst>
                  <a:ext uri="{FF2B5EF4-FFF2-40B4-BE49-F238E27FC236}">
                    <a16:creationId xmlns:a16="http://schemas.microsoft.com/office/drawing/2014/main" id="{7CADBDFE-3DCB-4A29-893A-B1CCEBE90A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2535" y="2075326"/>
                <a:ext cx="280525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51CE25C4-6363-45A7-8379-FD6D1FEB1DB3}"/>
                  </a:ext>
                </a:extLst>
              </p:cNvPr>
              <p:cNvSpPr txBox="1"/>
              <p:nvPr/>
            </p:nvSpPr>
            <p:spPr>
              <a:xfrm>
                <a:off x="1437747" y="2751089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28" name="文字方塊 27">
                <a:extLst>
                  <a:ext uri="{FF2B5EF4-FFF2-40B4-BE49-F238E27FC236}">
                    <a16:creationId xmlns:a16="http://schemas.microsoft.com/office/drawing/2014/main" id="{51CE25C4-6363-45A7-8379-FD6D1FEB1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7747" y="2751089"/>
                <a:ext cx="423514" cy="8768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字方塊 28">
            <a:extLst>
              <a:ext uri="{FF2B5EF4-FFF2-40B4-BE49-F238E27FC236}">
                <a16:creationId xmlns:a16="http://schemas.microsoft.com/office/drawing/2014/main" id="{596EDC35-B16C-4674-AAB4-AD49B09F13BF}"/>
              </a:ext>
            </a:extLst>
          </p:cNvPr>
          <p:cNvSpPr txBox="1"/>
          <p:nvPr/>
        </p:nvSpPr>
        <p:spPr>
          <a:xfrm>
            <a:off x="-22409" y="2967335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盛行率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EF730469-9CE9-433C-8961-15C97248E51C}"/>
                  </a:ext>
                </a:extLst>
              </p:cNvPr>
              <p:cNvSpPr/>
              <p:nvPr/>
            </p:nvSpPr>
            <p:spPr>
              <a:xfrm>
                <a:off x="5414661" y="139583"/>
                <a:ext cx="271632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y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年時</a:t>
                </a:r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a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歲的某程度失能人口</a:t>
                </a:r>
              </a:p>
            </p:txBody>
          </p:sp>
        </mc:Choice>
        <mc:Fallback>
          <p:sp>
            <p:nvSpPr>
              <p:cNvPr id="30" name="矩形 29">
                <a:extLst>
                  <a:ext uri="{FF2B5EF4-FFF2-40B4-BE49-F238E27FC236}">
                    <a16:creationId xmlns:a16="http://schemas.microsoft.com/office/drawing/2014/main" id="{EF730469-9CE9-433C-8961-15C97248E5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661" y="139583"/>
                <a:ext cx="2716328" cy="954107"/>
              </a:xfrm>
              <a:prstGeom prst="rect">
                <a:avLst/>
              </a:prstGeom>
              <a:blipFill>
                <a:blip r:embed="rId13"/>
                <a:stretch>
                  <a:fillRect l="-4484" t="-7051" r="-2915" b="-173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4A9105C0-1AE4-44B2-A78D-192EAB68D4C0}"/>
                  </a:ext>
                </a:extLst>
              </p:cNvPr>
              <p:cNvSpPr/>
              <p:nvPr/>
            </p:nvSpPr>
            <p:spPr>
              <a:xfrm>
                <a:off x="8396732" y="139583"/>
                <a:ext cx="271632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 y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年時</a:t>
                </a:r>
                <a:r>
                  <a:rPr lang="en-US" altLang="zh-TW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a</a:t>
                </a:r>
                <a:r>
                  <a:rPr lang="zh-TW" altLang="en-US" sz="28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歲的總人口</a:t>
                </a:r>
              </a:p>
            </p:txBody>
          </p:sp>
        </mc:Choice>
        <mc:Fallback>
          <p:sp>
            <p:nvSpPr>
              <p:cNvPr id="31" name="矩形 30">
                <a:extLst>
                  <a:ext uri="{FF2B5EF4-FFF2-40B4-BE49-F238E27FC236}">
                    <a16:creationId xmlns:a16="http://schemas.microsoft.com/office/drawing/2014/main" id="{4A9105C0-1AE4-44B2-A78D-192EAB68D4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732" y="139583"/>
                <a:ext cx="2716328" cy="954107"/>
              </a:xfrm>
              <a:prstGeom prst="rect">
                <a:avLst/>
              </a:prstGeom>
              <a:blipFill>
                <a:blip r:embed="rId14"/>
                <a:stretch>
                  <a:fillRect l="-4484" t="-7051" b="-173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DA31D255-FAC3-426A-96A5-01B2EF0BC942}"/>
                  </a:ext>
                </a:extLst>
              </p:cNvPr>
              <p:cNvSpPr txBox="1"/>
              <p:nvPr/>
            </p:nvSpPr>
            <p:spPr>
              <a:xfrm>
                <a:off x="2647974" y="2751088"/>
                <a:ext cx="415242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2" name="文字方塊 31">
                <a:extLst>
                  <a:ext uri="{FF2B5EF4-FFF2-40B4-BE49-F238E27FC236}">
                    <a16:creationId xmlns:a16="http://schemas.microsoft.com/office/drawing/2014/main" id="{DA31D255-FAC3-426A-96A5-01B2EF0BC9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974" y="2751088"/>
                <a:ext cx="415242" cy="87415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0B39BD6F-117C-4C3F-9FE1-EA84444540EA}"/>
                  </a:ext>
                </a:extLst>
              </p:cNvPr>
              <p:cNvSpPr txBox="1"/>
              <p:nvPr/>
            </p:nvSpPr>
            <p:spPr>
              <a:xfrm>
                <a:off x="3768571" y="2751087"/>
                <a:ext cx="423514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3" name="文字方塊 32">
                <a:extLst>
                  <a:ext uri="{FF2B5EF4-FFF2-40B4-BE49-F238E27FC236}">
                    <a16:creationId xmlns:a16="http://schemas.microsoft.com/office/drawing/2014/main" id="{0B39BD6F-117C-4C3F-9FE1-EA8444454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8571" y="2751087"/>
                <a:ext cx="423514" cy="87415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文字方塊 33">
                <a:extLst>
                  <a:ext uri="{FF2B5EF4-FFF2-40B4-BE49-F238E27FC236}">
                    <a16:creationId xmlns:a16="http://schemas.microsoft.com/office/drawing/2014/main" id="{14C5CE34-54D6-4D81-A812-921431B33981}"/>
                  </a:ext>
                </a:extLst>
              </p:cNvPr>
              <p:cNvSpPr txBox="1"/>
              <p:nvPr/>
            </p:nvSpPr>
            <p:spPr>
              <a:xfrm>
                <a:off x="4933983" y="2751086"/>
                <a:ext cx="423514" cy="8763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4" name="文字方塊 33">
                <a:extLst>
                  <a:ext uri="{FF2B5EF4-FFF2-40B4-BE49-F238E27FC236}">
                    <a16:creationId xmlns:a16="http://schemas.microsoft.com/office/drawing/2014/main" id="{14C5CE34-54D6-4D81-A812-921431B339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983" y="2751086"/>
                <a:ext cx="423514" cy="87633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0A693380-3F2C-415C-9B7A-3B8F7874BD6C}"/>
                  </a:ext>
                </a:extLst>
              </p:cNvPr>
              <p:cNvSpPr txBox="1"/>
              <p:nvPr/>
            </p:nvSpPr>
            <p:spPr>
              <a:xfrm>
                <a:off x="6144210" y="2751086"/>
                <a:ext cx="412998" cy="8741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5" name="文字方塊 34">
                <a:extLst>
                  <a:ext uri="{FF2B5EF4-FFF2-40B4-BE49-F238E27FC236}">
                    <a16:creationId xmlns:a16="http://schemas.microsoft.com/office/drawing/2014/main" id="{0A693380-3F2C-415C-9B7A-3B8F7874B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4210" y="2751086"/>
                <a:ext cx="412998" cy="87415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DE8C82C7-DAF1-4D04-87DE-7591F79048F1}"/>
                  </a:ext>
                </a:extLst>
              </p:cNvPr>
              <p:cNvSpPr txBox="1"/>
              <p:nvPr/>
            </p:nvSpPr>
            <p:spPr>
              <a:xfrm>
                <a:off x="7264807" y="2751086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6" name="文字方塊 35">
                <a:extLst>
                  <a:ext uri="{FF2B5EF4-FFF2-40B4-BE49-F238E27FC236}">
                    <a16:creationId xmlns:a16="http://schemas.microsoft.com/office/drawing/2014/main" id="{DE8C82C7-DAF1-4D04-87DE-7591F7904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4807" y="2751086"/>
                <a:ext cx="423514" cy="876843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文字方塊 36">
                <a:extLst>
                  <a:ext uri="{FF2B5EF4-FFF2-40B4-BE49-F238E27FC236}">
                    <a16:creationId xmlns:a16="http://schemas.microsoft.com/office/drawing/2014/main" id="{9E535A7E-1B40-4542-8C35-FBA10044390E}"/>
                  </a:ext>
                </a:extLst>
              </p:cNvPr>
              <p:cNvSpPr txBox="1"/>
              <p:nvPr/>
            </p:nvSpPr>
            <p:spPr>
              <a:xfrm>
                <a:off x="8501714" y="2751085"/>
                <a:ext cx="423514" cy="876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7" name="文字方塊 36">
                <a:extLst>
                  <a:ext uri="{FF2B5EF4-FFF2-40B4-BE49-F238E27FC236}">
                    <a16:creationId xmlns:a16="http://schemas.microsoft.com/office/drawing/2014/main" id="{9E535A7E-1B40-4542-8C35-FBA100443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714" y="2751085"/>
                <a:ext cx="423514" cy="87684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705CC950-88B5-4CB1-BDDF-DA6738127E11}"/>
                  </a:ext>
                </a:extLst>
              </p:cNvPr>
              <p:cNvSpPr txBox="1"/>
              <p:nvPr/>
            </p:nvSpPr>
            <p:spPr>
              <a:xfrm>
                <a:off x="9595631" y="2751084"/>
                <a:ext cx="423514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8" name="文字方塊 37">
                <a:extLst>
                  <a:ext uri="{FF2B5EF4-FFF2-40B4-BE49-F238E27FC236}">
                    <a16:creationId xmlns:a16="http://schemas.microsoft.com/office/drawing/2014/main" id="{705CC950-88B5-4CB1-BDDF-DA6738127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5631" y="2751084"/>
                <a:ext cx="423514" cy="87479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E8EE8485-2E5E-4A8A-B427-904C31C45CC1}"/>
                  </a:ext>
                </a:extLst>
              </p:cNvPr>
              <p:cNvSpPr txBox="1"/>
              <p:nvPr/>
            </p:nvSpPr>
            <p:spPr>
              <a:xfrm>
                <a:off x="10761040" y="2751083"/>
                <a:ext cx="423514" cy="877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39" name="文字方塊 38">
                <a:extLst>
                  <a:ext uri="{FF2B5EF4-FFF2-40B4-BE49-F238E27FC236}">
                    <a16:creationId xmlns:a16="http://schemas.microsoft.com/office/drawing/2014/main" id="{E8EE8485-2E5E-4A8A-B427-904C31C45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1040" y="2751083"/>
                <a:ext cx="423514" cy="87710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0DE70054-7A61-46FD-94CF-A8CA92AE235E}"/>
              </a:ext>
            </a:extLst>
          </p:cNvPr>
          <p:cNvCxnSpPr/>
          <p:nvPr/>
        </p:nvCxnSpPr>
        <p:spPr>
          <a:xfrm>
            <a:off x="4572000" y="1938923"/>
            <a:ext cx="0" cy="4919077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41">
            <a:extLst>
              <a:ext uri="{FF2B5EF4-FFF2-40B4-BE49-F238E27FC236}">
                <a16:creationId xmlns:a16="http://schemas.microsoft.com/office/drawing/2014/main" id="{B9154426-6769-488D-826F-AA53ACB23291}"/>
              </a:ext>
            </a:extLst>
          </p:cNvPr>
          <p:cNvCxnSpPr/>
          <p:nvPr/>
        </p:nvCxnSpPr>
        <p:spPr>
          <a:xfrm>
            <a:off x="8104095" y="1938923"/>
            <a:ext cx="0" cy="4919077"/>
          </a:xfrm>
          <a:prstGeom prst="line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A809B842-4DAF-4ADF-B26D-7162682E2431}"/>
                  </a:ext>
                </a:extLst>
              </p:cNvPr>
              <p:cNvSpPr txBox="1"/>
              <p:nvPr/>
            </p:nvSpPr>
            <p:spPr>
              <a:xfrm>
                <a:off x="2500727" y="909024"/>
                <a:ext cx="6283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0~2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3" name="文字方塊 42">
                <a:extLst>
                  <a:ext uri="{FF2B5EF4-FFF2-40B4-BE49-F238E27FC236}">
                    <a16:creationId xmlns:a16="http://schemas.microsoft.com/office/drawing/2014/main" id="{A809B842-4DAF-4ADF-B26D-7162682E2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0727" y="909024"/>
                <a:ext cx="628377" cy="369332"/>
              </a:xfrm>
              <a:prstGeom prst="rect">
                <a:avLst/>
              </a:prstGeom>
              <a:blipFill>
                <a:blip r:embed="rId23"/>
                <a:stretch>
                  <a:fillRect l="-10680" r="-12621" b="-65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文字方塊 43">
                <a:extLst>
                  <a:ext uri="{FF2B5EF4-FFF2-40B4-BE49-F238E27FC236}">
                    <a16:creationId xmlns:a16="http://schemas.microsoft.com/office/drawing/2014/main" id="{B6B4152B-FF5B-4043-8169-E4F2AD335D35}"/>
                  </a:ext>
                </a:extLst>
              </p:cNvPr>
              <p:cNvSpPr txBox="1"/>
              <p:nvPr/>
            </p:nvSpPr>
            <p:spPr>
              <a:xfrm>
                <a:off x="5996963" y="968644"/>
                <a:ext cx="62837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~5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4" name="文字方塊 43">
                <a:extLst>
                  <a:ext uri="{FF2B5EF4-FFF2-40B4-BE49-F238E27FC236}">
                    <a16:creationId xmlns:a16="http://schemas.microsoft.com/office/drawing/2014/main" id="{B6B4152B-FF5B-4043-8169-E4F2AD335D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6963" y="968644"/>
                <a:ext cx="628377" cy="369332"/>
              </a:xfrm>
              <a:prstGeom prst="rect">
                <a:avLst/>
              </a:prstGeom>
              <a:blipFill>
                <a:blip r:embed="rId24"/>
                <a:stretch>
                  <a:fillRect l="-11650" r="-12621" b="-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文字方塊 44">
                <a:extLst>
                  <a:ext uri="{FF2B5EF4-FFF2-40B4-BE49-F238E27FC236}">
                    <a16:creationId xmlns:a16="http://schemas.microsoft.com/office/drawing/2014/main" id="{35167FB1-F963-4F40-98FB-5AE28CAE17EF}"/>
                  </a:ext>
                </a:extLst>
              </p:cNvPr>
              <p:cNvSpPr txBox="1"/>
              <p:nvPr/>
            </p:nvSpPr>
            <p:spPr>
              <a:xfrm>
                <a:off x="11304069" y="968644"/>
                <a:ext cx="79829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US" altLang="zh-TW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~11</m:t>
                      </m:r>
                    </m:oMath>
                  </m:oMathPara>
                </a14:m>
                <a:endParaRPr lang="zh-TW" altLang="en-US" sz="240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5" name="文字方塊 44">
                <a:extLst>
                  <a:ext uri="{FF2B5EF4-FFF2-40B4-BE49-F238E27FC236}">
                    <a16:creationId xmlns:a16="http://schemas.microsoft.com/office/drawing/2014/main" id="{35167FB1-F963-4F40-98FB-5AE28CAE1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4069" y="968644"/>
                <a:ext cx="798295" cy="369332"/>
              </a:xfrm>
              <a:prstGeom prst="rect">
                <a:avLst/>
              </a:prstGeom>
              <a:blipFill>
                <a:blip r:embed="rId25"/>
                <a:stretch>
                  <a:fillRect l="-8397" r="-9924" b="-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橢圓 45">
            <a:extLst>
              <a:ext uri="{FF2B5EF4-FFF2-40B4-BE49-F238E27FC236}">
                <a16:creationId xmlns:a16="http://schemas.microsoft.com/office/drawing/2014/main" id="{FCCE485A-2D66-44C6-A61C-708F8552C609}"/>
              </a:ext>
            </a:extLst>
          </p:cNvPr>
          <p:cNvSpPr/>
          <p:nvPr/>
        </p:nvSpPr>
        <p:spPr>
          <a:xfrm>
            <a:off x="2747680" y="1517275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橢圓 46">
            <a:extLst>
              <a:ext uri="{FF2B5EF4-FFF2-40B4-BE49-F238E27FC236}">
                <a16:creationId xmlns:a16="http://schemas.microsoft.com/office/drawing/2014/main" id="{B3123FB1-2CAC-4206-BAAC-7535F84967E4}"/>
              </a:ext>
            </a:extLst>
          </p:cNvPr>
          <p:cNvSpPr/>
          <p:nvPr/>
        </p:nvSpPr>
        <p:spPr>
          <a:xfrm>
            <a:off x="6243916" y="1517275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橢圓 47">
            <a:extLst>
              <a:ext uri="{FF2B5EF4-FFF2-40B4-BE49-F238E27FC236}">
                <a16:creationId xmlns:a16="http://schemas.microsoft.com/office/drawing/2014/main" id="{3750BC4F-546F-4FFF-A8C1-1147B2415057}"/>
              </a:ext>
            </a:extLst>
          </p:cNvPr>
          <p:cNvSpPr/>
          <p:nvPr/>
        </p:nvSpPr>
        <p:spPr>
          <a:xfrm>
            <a:off x="11517405" y="1508598"/>
            <a:ext cx="134468" cy="13446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273C5FF9-599E-483A-A2D3-ACBF9724DCCA}"/>
                  </a:ext>
                </a:extLst>
              </p:cNvPr>
              <p:cNvSpPr txBox="1"/>
              <p:nvPr/>
            </p:nvSpPr>
            <p:spPr>
              <a:xfrm>
                <a:off x="2554680" y="4077152"/>
                <a:ext cx="52578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49" name="文字方塊 48">
                <a:extLst>
                  <a:ext uri="{FF2B5EF4-FFF2-40B4-BE49-F238E27FC236}">
                    <a16:creationId xmlns:a16="http://schemas.microsoft.com/office/drawing/2014/main" id="{273C5FF9-599E-483A-A2D3-ACBF9724D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680" y="4077152"/>
                <a:ext cx="525785" cy="43088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0876FFDD-97E0-4CE2-9FAD-F0D54A5C2126}"/>
                  </a:ext>
                </a:extLst>
              </p:cNvPr>
              <p:cNvSpPr txBox="1"/>
              <p:nvPr/>
            </p:nvSpPr>
            <p:spPr>
              <a:xfrm>
                <a:off x="6118888" y="4077152"/>
                <a:ext cx="53405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0" name="文字方塊 49">
                <a:extLst>
                  <a:ext uri="{FF2B5EF4-FFF2-40B4-BE49-F238E27FC236}">
                    <a16:creationId xmlns:a16="http://schemas.microsoft.com/office/drawing/2014/main" id="{0876FFDD-97E0-4CE2-9FAD-F0D54A5C2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8888" y="4077152"/>
                <a:ext cx="534056" cy="430887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18949D1B-567A-44FB-A25B-E64F06A891B0}"/>
                  </a:ext>
                </a:extLst>
              </p:cNvPr>
              <p:cNvSpPr txBox="1"/>
              <p:nvPr/>
            </p:nvSpPr>
            <p:spPr>
              <a:xfrm>
                <a:off x="11213687" y="3519551"/>
                <a:ext cx="740844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8.5</m:t>
                          </m:r>
                        </m:sub>
                      </m:sSub>
                    </m:oMath>
                  </m:oMathPara>
                </a14:m>
                <a:endParaRPr lang="zh-TW" altLang="en-US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1" name="文字方塊 50">
                <a:extLst>
                  <a:ext uri="{FF2B5EF4-FFF2-40B4-BE49-F238E27FC236}">
                    <a16:creationId xmlns:a16="http://schemas.microsoft.com/office/drawing/2014/main" id="{18949D1B-567A-44FB-A25B-E64F06A89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13687" y="3519551"/>
                <a:ext cx="740844" cy="430887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E72FD098-0065-4138-B036-113353EA8A87}"/>
              </a:ext>
            </a:extLst>
          </p:cNvPr>
          <p:cNvCxnSpPr>
            <a:stCxn id="48" idx="4"/>
            <a:endCxn id="51" idx="0"/>
          </p:cNvCxnSpPr>
          <p:nvPr/>
        </p:nvCxnSpPr>
        <p:spPr>
          <a:xfrm flipH="1">
            <a:off x="11584109" y="1643066"/>
            <a:ext cx="530" cy="1876485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472A67BA-7EFF-498B-B35A-CCA2C51A48CE}"/>
                  </a:ext>
                </a:extLst>
              </p:cNvPr>
              <p:cNvSpPr txBox="1"/>
              <p:nvPr/>
            </p:nvSpPr>
            <p:spPr>
              <a:xfrm>
                <a:off x="11122124" y="1651743"/>
                <a:ext cx="47128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8.5</m:t>
                      </m:r>
                    </m:oMath>
                  </m:oMathPara>
                </a14:m>
                <a:endParaRPr lang="zh-TW" altLang="en-US" sz="24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472A67BA-7EFF-498B-B35A-CCA2C51A48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2124" y="1651743"/>
                <a:ext cx="471283" cy="369332"/>
              </a:xfrm>
              <a:prstGeom prst="rect">
                <a:avLst/>
              </a:prstGeom>
              <a:blipFill>
                <a:blip r:embed="rId29"/>
                <a:stretch>
                  <a:fillRect l="-14103" r="-16667" b="-65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10593E34-86D3-4C90-A447-155281B57A51}"/>
                  </a:ext>
                </a:extLst>
              </p:cNvPr>
              <p:cNvSpPr txBox="1"/>
              <p:nvPr/>
            </p:nvSpPr>
            <p:spPr>
              <a:xfrm>
                <a:off x="36099" y="4006210"/>
                <a:ext cx="2162002" cy="7034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(1+3)−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6" name="文字方塊 55">
                <a:extLst>
                  <a:ext uri="{FF2B5EF4-FFF2-40B4-BE49-F238E27FC236}">
                    <a16:creationId xmlns:a16="http://schemas.microsoft.com/office/drawing/2014/main" id="{10593E34-86D3-4C90-A447-155281B57A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99" y="4006210"/>
                <a:ext cx="2162002" cy="703462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7071508B-1BF6-40B5-A9BD-F354F618B05F}"/>
                  </a:ext>
                </a:extLst>
              </p:cNvPr>
              <p:cNvSpPr txBox="1"/>
              <p:nvPr/>
            </p:nvSpPr>
            <p:spPr>
              <a:xfrm>
                <a:off x="3113786" y="4006210"/>
                <a:ext cx="1369542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7" name="文字方塊 56">
                <a:extLst>
                  <a:ext uri="{FF2B5EF4-FFF2-40B4-BE49-F238E27FC236}">
                    <a16:creationId xmlns:a16="http://schemas.microsoft.com/office/drawing/2014/main" id="{7071508B-1BF6-40B5-A9BD-F354F618B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3786" y="4006210"/>
                <a:ext cx="1369542" cy="693844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BD1CCFCB-3072-4223-91AD-3850CC4216D5}"/>
                  </a:ext>
                </a:extLst>
              </p:cNvPr>
              <p:cNvSpPr txBox="1"/>
              <p:nvPr/>
            </p:nvSpPr>
            <p:spPr>
              <a:xfrm>
                <a:off x="4623283" y="4006210"/>
                <a:ext cx="1369542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8" name="文字方塊 57">
                <a:extLst>
                  <a:ext uri="{FF2B5EF4-FFF2-40B4-BE49-F238E27FC236}">
                    <a16:creationId xmlns:a16="http://schemas.microsoft.com/office/drawing/2014/main" id="{BD1CCFCB-3072-4223-91AD-3850CC4216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3283" y="4006210"/>
                <a:ext cx="1369542" cy="693844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33EC0C98-EA22-47D0-A46C-125A96810C82}"/>
                  </a:ext>
                </a:extLst>
              </p:cNvPr>
              <p:cNvSpPr txBox="1"/>
              <p:nvPr/>
            </p:nvSpPr>
            <p:spPr>
              <a:xfrm>
                <a:off x="6286012" y="4834160"/>
                <a:ext cx="1785425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3.5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59" name="文字方塊 58">
                <a:extLst>
                  <a:ext uri="{FF2B5EF4-FFF2-40B4-BE49-F238E27FC236}">
                    <a16:creationId xmlns:a16="http://schemas.microsoft.com/office/drawing/2014/main" id="{33EC0C98-EA22-47D0-A46C-125A96810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012" y="4834160"/>
                <a:ext cx="1785425" cy="701346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3" name="文字方塊 62">
                <a:extLst>
                  <a:ext uri="{FF2B5EF4-FFF2-40B4-BE49-F238E27FC236}">
                    <a16:creationId xmlns:a16="http://schemas.microsoft.com/office/drawing/2014/main" id="{BB5686DA-F643-40B5-80B6-96EDE7B870B9}"/>
                  </a:ext>
                </a:extLst>
              </p:cNvPr>
              <p:cNvSpPr txBox="1"/>
              <p:nvPr/>
            </p:nvSpPr>
            <p:spPr>
              <a:xfrm>
                <a:off x="8829716" y="5927289"/>
                <a:ext cx="1955343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63" name="文字方塊 62">
                <a:extLst>
                  <a:ext uri="{FF2B5EF4-FFF2-40B4-BE49-F238E27FC236}">
                    <a16:creationId xmlns:a16="http://schemas.microsoft.com/office/drawing/2014/main" id="{BB5686DA-F643-40B5-80B6-96EDE7B870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9716" y="5927289"/>
                <a:ext cx="1955343" cy="701346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直線接點 77">
            <a:extLst>
              <a:ext uri="{FF2B5EF4-FFF2-40B4-BE49-F238E27FC236}">
                <a16:creationId xmlns:a16="http://schemas.microsoft.com/office/drawing/2014/main" id="{E646E48A-A609-47E6-B366-5235154BFC72}"/>
              </a:ext>
            </a:extLst>
          </p:cNvPr>
          <p:cNvCxnSpPr>
            <a:stCxn id="38" idx="2"/>
            <a:endCxn id="63" idx="0"/>
          </p:cNvCxnSpPr>
          <p:nvPr/>
        </p:nvCxnSpPr>
        <p:spPr>
          <a:xfrm>
            <a:off x="9807388" y="3625875"/>
            <a:ext cx="0" cy="2301414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文字方塊 59">
                <a:extLst>
                  <a:ext uri="{FF2B5EF4-FFF2-40B4-BE49-F238E27FC236}">
                    <a16:creationId xmlns:a16="http://schemas.microsoft.com/office/drawing/2014/main" id="{19736D31-7B5E-4546-B82A-F9B52D11D356}"/>
                  </a:ext>
                </a:extLst>
              </p:cNvPr>
              <p:cNvSpPr txBox="1"/>
              <p:nvPr/>
            </p:nvSpPr>
            <p:spPr>
              <a:xfrm>
                <a:off x="8162226" y="4001113"/>
                <a:ext cx="1955343" cy="70134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60" name="文字方塊 59">
                <a:extLst>
                  <a:ext uri="{FF2B5EF4-FFF2-40B4-BE49-F238E27FC236}">
                    <a16:creationId xmlns:a16="http://schemas.microsoft.com/office/drawing/2014/main" id="{19736D31-7B5E-4546-B82A-F9B52D11D3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226" y="4001113"/>
                <a:ext cx="1955343" cy="701346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165265E7-845B-4F7A-9606-1AE02AFF512D}"/>
                  </a:ext>
                </a:extLst>
              </p:cNvPr>
              <p:cNvSpPr txBox="1"/>
              <p:nvPr/>
            </p:nvSpPr>
            <p:spPr>
              <a:xfrm>
                <a:off x="10166734" y="4626883"/>
                <a:ext cx="1955343" cy="70134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8.5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4.5</m:t>
                          </m:r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79" name="文字方塊 78">
                <a:extLst>
                  <a:ext uri="{FF2B5EF4-FFF2-40B4-BE49-F238E27FC236}">
                    <a16:creationId xmlns:a16="http://schemas.microsoft.com/office/drawing/2014/main" id="{165265E7-845B-4F7A-9606-1AE02AFF51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6734" y="4626883"/>
                <a:ext cx="1955343" cy="701346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直線接點 79">
            <a:extLst>
              <a:ext uri="{FF2B5EF4-FFF2-40B4-BE49-F238E27FC236}">
                <a16:creationId xmlns:a16="http://schemas.microsoft.com/office/drawing/2014/main" id="{7529A389-FA1E-4CD4-8A0A-C5767090C32C}"/>
              </a:ext>
            </a:extLst>
          </p:cNvPr>
          <p:cNvCxnSpPr>
            <a:cxnSpLocks/>
            <a:stCxn id="39" idx="2"/>
            <a:endCxn id="79" idx="0"/>
          </p:cNvCxnSpPr>
          <p:nvPr/>
        </p:nvCxnSpPr>
        <p:spPr>
          <a:xfrm>
            <a:off x="10972797" y="3628183"/>
            <a:ext cx="171609" cy="998700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接點 82">
            <a:extLst>
              <a:ext uri="{FF2B5EF4-FFF2-40B4-BE49-F238E27FC236}">
                <a16:creationId xmlns:a16="http://schemas.microsoft.com/office/drawing/2014/main" id="{47890388-5693-412B-8FD7-985E280155A5}"/>
              </a:ext>
            </a:extLst>
          </p:cNvPr>
          <p:cNvCxnSpPr>
            <a:cxnSpLocks/>
            <a:stCxn id="36" idx="2"/>
            <a:endCxn id="59" idx="0"/>
          </p:cNvCxnSpPr>
          <p:nvPr/>
        </p:nvCxnSpPr>
        <p:spPr>
          <a:xfrm flipH="1">
            <a:off x="7178725" y="3627929"/>
            <a:ext cx="297839" cy="1206231"/>
          </a:xfrm>
          <a:prstGeom prst="line">
            <a:avLst/>
          </a:prstGeom>
          <a:ln w="38100"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47F92DDC-3424-452F-8649-680889F9550A}"/>
              </a:ext>
            </a:extLst>
          </p:cNvPr>
          <p:cNvSpPr/>
          <p:nvPr/>
        </p:nvSpPr>
        <p:spPr>
          <a:xfrm>
            <a:off x="4664934" y="1900520"/>
            <a:ext cx="7422323" cy="49190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6C954330-8A2C-492D-8AA2-426EB8AAA18D}"/>
                  </a:ext>
                </a:extLst>
              </p:cNvPr>
              <p:cNvSpPr txBox="1"/>
              <p:nvPr/>
            </p:nvSpPr>
            <p:spPr>
              <a:xfrm>
                <a:off x="5137982" y="2055903"/>
                <a:ext cx="3672672" cy="7516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0~2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zh-TW" altLang="en-US" sz="2400" dirty="0"/>
              </a:p>
            </p:txBody>
          </p:sp>
        </mc:Choice>
        <mc:Fallback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6C954330-8A2C-492D-8AA2-426EB8AAA1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7982" y="2055903"/>
                <a:ext cx="3672672" cy="751616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D77C21B7-EE57-48AA-A244-B1C877ADB431}"/>
                  </a:ext>
                </a:extLst>
              </p:cNvPr>
              <p:cNvSpPr txBox="1"/>
              <p:nvPr/>
            </p:nvSpPr>
            <p:spPr>
              <a:xfrm>
                <a:off x="4841275" y="2900295"/>
                <a:ext cx="3228000" cy="5573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0~2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D77C21B7-EE57-48AA-A244-B1C877ADB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275" y="2900295"/>
                <a:ext cx="3228000" cy="557397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98C47B8-8168-45A5-AF53-0EB8961CB8D0}"/>
                  </a:ext>
                </a:extLst>
              </p:cNvPr>
              <p:cNvSpPr/>
              <p:nvPr/>
            </p:nvSpPr>
            <p:spPr>
              <a:xfrm>
                <a:off x="5894454" y="3423303"/>
                <a:ext cx="5922968" cy="7034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(1+3)−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b>
                        <m:sSub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198C47B8-8168-45A5-AF53-0EB8961CB8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4454" y="3423303"/>
                <a:ext cx="5922968" cy="703462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0E4F3075-7220-4D03-8BB9-B620AA5A715A}"/>
                  </a:ext>
                </a:extLst>
              </p:cNvPr>
              <p:cNvSpPr/>
              <p:nvPr/>
            </p:nvSpPr>
            <p:spPr>
              <a:xfrm>
                <a:off x="5937435" y="4214636"/>
                <a:ext cx="5646674" cy="7034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(4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(2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zh-TW" altLang="en-US" sz="2400" i="1" dirty="0"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4" name="矩形 63">
                <a:extLst>
                  <a:ext uri="{FF2B5EF4-FFF2-40B4-BE49-F238E27FC236}">
                    <a16:creationId xmlns:a16="http://schemas.microsoft.com/office/drawing/2014/main" id="{0E4F3075-7220-4D03-8BB9-B620AA5A71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435" y="4214636"/>
                <a:ext cx="5646674" cy="703462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文字方塊 64">
                <a:extLst>
                  <a:ext uri="{FF2B5EF4-FFF2-40B4-BE49-F238E27FC236}">
                    <a16:creationId xmlns:a16="http://schemas.microsoft.com/office/drawing/2014/main" id="{3B02AE16-F5B4-4DD7-A929-C1B245E0E275}"/>
                  </a:ext>
                </a:extLst>
              </p:cNvPr>
              <p:cNvSpPr txBox="1"/>
              <p:nvPr/>
            </p:nvSpPr>
            <p:spPr>
              <a:xfrm>
                <a:off x="4683004" y="4992548"/>
                <a:ext cx="7385035" cy="5573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groupChr>
                        <m:groupChrPr>
                          <m:chr m:val="⇒"/>
                          <m:pos m:val="top"/>
                          <m:ctrlPr>
                            <a:rPr lang="zh-TW" altLang="en-US" sz="2800" i="1" smtClean="0">
                              <a:latin typeface="Cambria Math" panose="02040503050406030204" pitchFamily="18" charset="0"/>
                            </a:rPr>
                          </m:ctrlPr>
                        </m:groupChrPr>
                        <m:e/>
                      </m:groupChr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3</m:t>
                      </m: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0~2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b>
                            <m:sSubPr>
                              <m:ctrlPr>
                                <a:rPr lang="en-US" altLang="zh-TW" sz="28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altLang="zh-TW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altLang="zh-TW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+(</m:t>
                      </m: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sSub>
                        <m:sSubPr>
                          <m:ctrlP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altLang="zh-TW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zh-TW" altLang="en-US" sz="2800" dirty="0"/>
              </a:p>
            </p:txBody>
          </p:sp>
        </mc:Choice>
        <mc:Fallback>
          <p:sp>
            <p:nvSpPr>
              <p:cNvPr id="65" name="文字方塊 64">
                <a:extLst>
                  <a:ext uri="{FF2B5EF4-FFF2-40B4-BE49-F238E27FC236}">
                    <a16:creationId xmlns:a16="http://schemas.microsoft.com/office/drawing/2014/main" id="{3B02AE16-F5B4-4DD7-A929-C1B245E0E2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004" y="4992548"/>
                <a:ext cx="7385035" cy="557397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橢圓 39">
            <a:extLst>
              <a:ext uri="{FF2B5EF4-FFF2-40B4-BE49-F238E27FC236}">
                <a16:creationId xmlns:a16="http://schemas.microsoft.com/office/drawing/2014/main" id="{01603117-BF46-4EE6-BA96-62A3E22B9D69}"/>
              </a:ext>
            </a:extLst>
          </p:cNvPr>
          <p:cNvSpPr/>
          <p:nvPr/>
        </p:nvSpPr>
        <p:spPr>
          <a:xfrm>
            <a:off x="9139897" y="4977556"/>
            <a:ext cx="609361" cy="5579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橢圓 65">
            <a:extLst>
              <a:ext uri="{FF2B5EF4-FFF2-40B4-BE49-F238E27FC236}">
                <a16:creationId xmlns:a16="http://schemas.microsoft.com/office/drawing/2014/main" id="{378A79F6-1310-4A10-932F-65DAC77681A4}"/>
              </a:ext>
            </a:extLst>
          </p:cNvPr>
          <p:cNvSpPr/>
          <p:nvPr/>
        </p:nvSpPr>
        <p:spPr>
          <a:xfrm>
            <a:off x="11399183" y="4948699"/>
            <a:ext cx="609361" cy="5579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4E98E3C4-5C2F-41B5-A9DB-E603D14D1DEB}"/>
              </a:ext>
            </a:extLst>
          </p:cNvPr>
          <p:cNvGrpSpPr/>
          <p:nvPr/>
        </p:nvGrpSpPr>
        <p:grpSpPr>
          <a:xfrm>
            <a:off x="115397" y="2501190"/>
            <a:ext cx="4636458" cy="3957067"/>
            <a:chOff x="0" y="2201686"/>
            <a:chExt cx="3361765" cy="2869158"/>
          </a:xfrm>
        </p:grpSpPr>
        <p:pic>
          <p:nvPicPr>
            <p:cNvPr id="68" name="圖片 67">
              <a:extLst>
                <a:ext uri="{FF2B5EF4-FFF2-40B4-BE49-F238E27FC236}">
                  <a16:creationId xmlns:a16="http://schemas.microsoft.com/office/drawing/2014/main" id="{B73D473F-8646-46C3-A33E-A0ED7BB208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/>
            <a:srcRect r="72427"/>
            <a:stretch/>
          </p:blipFill>
          <p:spPr>
            <a:xfrm>
              <a:off x="0" y="2201686"/>
              <a:ext cx="3361765" cy="2869158"/>
            </a:xfrm>
            <a:prstGeom prst="rect">
              <a:avLst/>
            </a:prstGeom>
          </p:spPr>
        </p:pic>
        <p:pic>
          <p:nvPicPr>
            <p:cNvPr id="69" name="圖片 68">
              <a:extLst>
                <a:ext uri="{FF2B5EF4-FFF2-40B4-BE49-F238E27FC236}">
                  <a16:creationId xmlns:a16="http://schemas.microsoft.com/office/drawing/2014/main" id="{3D3BC117-6F4A-4B73-9C4B-4F3CA0B853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/>
            <a:srcRect l="28456" r="53456"/>
            <a:stretch/>
          </p:blipFill>
          <p:spPr>
            <a:xfrm>
              <a:off x="1147481" y="2201686"/>
              <a:ext cx="2205317" cy="28691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8951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340</Words>
  <Application>Microsoft Office PowerPoint</Application>
  <PresentationFormat>寬螢幕</PresentationFormat>
  <Paragraphs>158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標楷體</vt:lpstr>
      <vt:lpstr>Arial</vt:lpstr>
      <vt:lpstr>Calibri</vt:lpstr>
      <vt:lpstr>Cambria Math</vt:lpstr>
      <vt:lpstr>Times New Roman</vt:lpstr>
      <vt:lpstr>Office 佈景主題</vt:lpstr>
      <vt:lpstr>內插+外插 資料處理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內插+外插</dc:title>
  <dc:creator>鈺婷 傅</dc:creator>
  <cp:lastModifiedBy>鈺婷 傅</cp:lastModifiedBy>
  <cp:revision>1</cp:revision>
  <dcterms:created xsi:type="dcterms:W3CDTF">2020-04-28T07:13:57Z</dcterms:created>
  <dcterms:modified xsi:type="dcterms:W3CDTF">2020-04-28T10:41:11Z</dcterms:modified>
</cp:coreProperties>
</file>