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handoutMasterIdLst>
    <p:handoutMasterId r:id="rId25"/>
  </p:handoutMasterIdLst>
  <p:sldIdLst>
    <p:sldId id="261" r:id="rId2"/>
    <p:sldId id="257" r:id="rId3"/>
    <p:sldId id="271" r:id="rId4"/>
    <p:sldId id="272" r:id="rId5"/>
    <p:sldId id="274" r:id="rId6"/>
    <p:sldId id="275" r:id="rId7"/>
    <p:sldId id="276" r:id="rId8"/>
    <p:sldId id="277" r:id="rId9"/>
    <p:sldId id="278" r:id="rId10"/>
    <p:sldId id="280" r:id="rId11"/>
    <p:sldId id="286" r:id="rId12"/>
    <p:sldId id="287" r:id="rId13"/>
    <p:sldId id="288" r:id="rId14"/>
    <p:sldId id="289" r:id="rId15"/>
    <p:sldId id="290" r:id="rId16"/>
    <p:sldId id="279" r:id="rId17"/>
    <p:sldId id="281" r:id="rId18"/>
    <p:sldId id="282" r:id="rId19"/>
    <p:sldId id="285" r:id="rId20"/>
    <p:sldId id="283" r:id="rId21"/>
    <p:sldId id="291" r:id="rId22"/>
    <p:sldId id="284" r:id="rId23"/>
  </p:sldIdLst>
  <p:sldSz cx="12192000" cy="6858000"/>
  <p:notesSz cx="6858000" cy="9144000"/>
  <p:defaultTextStyle>
    <a:defPPr rtl="0">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宥言 辛" initials="宥言" lastIdx="1" clrIdx="0">
    <p:extLst>
      <p:ext uri="{19B8F6BF-5375-455C-9EA6-DF929625EA0E}">
        <p15:presenceInfo xmlns:p15="http://schemas.microsoft.com/office/powerpoint/2012/main" userId="25be40db4e7c6e2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706" autoAdjust="0"/>
  </p:normalViewPr>
  <p:slideViewPr>
    <p:cSldViewPr snapToGrid="0">
      <p:cViewPr varScale="1">
        <p:scale>
          <a:sx n="84" d="100"/>
          <a:sy n="84" d="100"/>
        </p:scale>
        <p:origin x="581" y="101"/>
      </p:cViewPr>
      <p:guideLst>
        <p:guide pos="3840"/>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8" d="100"/>
          <a:sy n="88" d="100"/>
        </p:scale>
        <p:origin x="377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預留位置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zh-TW" altLang="en-US" dirty="0">
              <a:latin typeface="Microsoft JhengHei UI" panose="020B0604030504040204" pitchFamily="34" charset="-120"/>
              <a:ea typeface="Microsoft JhengHei UI" panose="020B0604030504040204" pitchFamily="34" charset="-120"/>
            </a:endParaRPr>
          </a:p>
        </p:txBody>
      </p:sp>
      <p:sp>
        <p:nvSpPr>
          <p:cNvPr id="3" name="日期預留位置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90E8C005-3172-4E56-9156-FD7870F94231}" type="datetime2">
              <a:rPr lang="zh-TW" altLang="en-US" smtClean="0">
                <a:latin typeface="Microsoft JhengHei UI" panose="020B0604030504040204" pitchFamily="34" charset="-120"/>
                <a:ea typeface="Microsoft JhengHei UI" panose="020B0604030504040204" pitchFamily="34" charset="-120"/>
              </a:rPr>
              <a:t>2018年11月13日</a:t>
            </a:fld>
            <a:endParaRPr lang="zh-TW" altLang="en-US" dirty="0">
              <a:latin typeface="Microsoft JhengHei UI" panose="020B0604030504040204" pitchFamily="34" charset="-120"/>
              <a:ea typeface="Microsoft JhengHei UI" panose="020B0604030504040204" pitchFamily="34" charset="-120"/>
            </a:endParaRPr>
          </a:p>
        </p:txBody>
      </p:sp>
      <p:sp>
        <p:nvSpPr>
          <p:cNvPr id="4" name="頁尾預留位置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zh-TW" altLang="en-US" dirty="0">
              <a:latin typeface="Microsoft JhengHei UI" panose="020B0604030504040204" pitchFamily="34" charset="-120"/>
              <a:ea typeface="Microsoft JhengHei UI" panose="020B0604030504040204" pitchFamily="34" charset="-120"/>
            </a:endParaRPr>
          </a:p>
        </p:txBody>
      </p:sp>
      <p:sp>
        <p:nvSpPr>
          <p:cNvPr id="5" name="投影片編號預留位置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1604A0D4-B89B-4ADD-AF9E-38636B40EE4E}" type="slidenum">
              <a:rPr lang="en-US" altLang="zh-TW" smtClean="0">
                <a:latin typeface="Microsoft JhengHei UI" panose="020B0604030504040204" pitchFamily="34" charset="-120"/>
                <a:ea typeface="Microsoft JhengHei UI" panose="020B0604030504040204" pitchFamily="34" charset="-120"/>
              </a:rPr>
              <a:t>‹#›</a:t>
            </a:fld>
            <a:endParaRPr lang="zh-TW" altLang="en-US" dirty="0">
              <a:latin typeface="Microsoft JhengHei UI" panose="020B0604030504040204" pitchFamily="34" charset="-120"/>
              <a:ea typeface="Microsoft JhengHei UI" panose="020B0604030504040204" pitchFamily="34" charset="-120"/>
            </a:endParaRPr>
          </a:p>
        </p:txBody>
      </p:sp>
    </p:spTree>
    <p:extLst>
      <p:ext uri="{BB962C8B-B14F-4D97-AF65-F5344CB8AC3E}">
        <p14:creationId xmlns:p14="http://schemas.microsoft.com/office/powerpoint/2010/main" val="42473891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預留位置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Microsoft JhengHei UI" panose="020B0604030504040204" pitchFamily="34" charset="-120"/>
                <a:ea typeface="Microsoft JhengHei UI" panose="020B0604030504040204" pitchFamily="34" charset="-120"/>
              </a:defRPr>
            </a:lvl1pPr>
          </a:lstStyle>
          <a:p>
            <a:endParaRPr lang="zh-TW" altLang="en-US" noProof="0" dirty="0"/>
          </a:p>
        </p:txBody>
      </p:sp>
      <p:sp>
        <p:nvSpPr>
          <p:cNvPr id="3" name="日期預留位置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Microsoft JhengHei UI" panose="020B0604030504040204" pitchFamily="34" charset="-120"/>
                <a:ea typeface="Microsoft JhengHei UI" panose="020B0604030504040204" pitchFamily="34" charset="-120"/>
              </a:defRPr>
            </a:lvl1pPr>
          </a:lstStyle>
          <a:p>
            <a:fld id="{A08FAD1D-910E-4884-9F17-0200497759DD}" type="datetime2">
              <a:rPr lang="zh-TW" altLang="en-US" smtClean="0"/>
              <a:pPr/>
              <a:t>2018年11月13日</a:t>
            </a:fld>
            <a:endParaRPr lang="zh-TW" altLang="en-US" dirty="0"/>
          </a:p>
        </p:txBody>
      </p:sp>
      <p:sp>
        <p:nvSpPr>
          <p:cNvPr id="4" name="投影片影像預留位置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zh-TW" altLang="en-US" noProof="0" dirty="0"/>
          </a:p>
        </p:txBody>
      </p:sp>
      <p:sp>
        <p:nvSpPr>
          <p:cNvPr id="5" name="備忘稿預留位置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rtl="0"/>
            <a:r>
              <a:rPr lang="zh-TW" altLang="en-US" noProof="0" dirty="0" smtClean="0"/>
              <a:t>按一下以編輯母片文字樣式</a:t>
            </a:r>
          </a:p>
          <a:p>
            <a:pPr lvl="1" rtl="0"/>
            <a:r>
              <a:rPr lang="zh-TW" altLang="en-US" noProof="0" dirty="0" smtClean="0"/>
              <a:t>第二層</a:t>
            </a:r>
          </a:p>
          <a:p>
            <a:pPr lvl="2" rtl="0"/>
            <a:r>
              <a:rPr lang="zh-TW" altLang="en-US" noProof="0" dirty="0" smtClean="0"/>
              <a:t>第三層</a:t>
            </a:r>
          </a:p>
          <a:p>
            <a:pPr lvl="3" rtl="0"/>
            <a:r>
              <a:rPr lang="zh-TW" altLang="en-US" noProof="0" dirty="0" smtClean="0"/>
              <a:t>第四層</a:t>
            </a:r>
          </a:p>
          <a:p>
            <a:pPr lvl="4" rtl="0"/>
            <a:r>
              <a:rPr lang="zh-TW" altLang="en-US" noProof="0" dirty="0" smtClean="0"/>
              <a:t>第五層</a:t>
            </a:r>
            <a:endParaRPr lang="zh-TW" altLang="en-US" noProof="0" dirty="0"/>
          </a:p>
        </p:txBody>
      </p:sp>
      <p:sp>
        <p:nvSpPr>
          <p:cNvPr id="6" name="頁尾預留位置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Microsoft JhengHei UI" panose="020B0604030504040204" pitchFamily="34" charset="-120"/>
                <a:ea typeface="Microsoft JhengHei UI" panose="020B0604030504040204" pitchFamily="34" charset="-120"/>
              </a:defRPr>
            </a:lvl1pPr>
          </a:lstStyle>
          <a:p>
            <a:endParaRPr lang="zh-TW" altLang="en-US" noProof="0" dirty="0"/>
          </a:p>
        </p:txBody>
      </p:sp>
      <p:sp>
        <p:nvSpPr>
          <p:cNvPr id="7" name="投影片編號預留位置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Microsoft JhengHei UI" panose="020B0604030504040204" pitchFamily="34" charset="-120"/>
                <a:ea typeface="Microsoft JhengHei UI" panose="020B0604030504040204" pitchFamily="34" charset="-120"/>
              </a:defRPr>
            </a:lvl1pPr>
          </a:lstStyle>
          <a:p>
            <a:fld id="{82869989-EB00-4EE7-BCB5-25BDC5BB29F8}" type="slidenum">
              <a:rPr lang="en-US" altLang="zh-TW" noProof="0" smtClean="0"/>
              <a:pPr/>
              <a:t>‹#›</a:t>
            </a:fld>
            <a:endParaRPr lang="zh-TW" altLang="en-US" noProof="0" dirty="0"/>
          </a:p>
        </p:txBody>
      </p:sp>
    </p:spTree>
    <p:extLst>
      <p:ext uri="{BB962C8B-B14F-4D97-AF65-F5344CB8AC3E}">
        <p14:creationId xmlns:p14="http://schemas.microsoft.com/office/powerpoint/2010/main" val="2193636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icrosoft JhengHei UI" panose="020B0604030504040204" pitchFamily="34" charset="-120"/>
        <a:ea typeface="Microsoft JhengHei UI" panose="020B0604030504040204" pitchFamily="34" charset="-120"/>
        <a:cs typeface="+mn-cs"/>
      </a:defRPr>
    </a:lvl1pPr>
    <a:lvl2pPr marL="457200" algn="l" defTabSz="914400" rtl="0" eaLnBrk="1" latinLnBrk="0" hangingPunct="1">
      <a:defRPr sz="1200" kern="1200">
        <a:solidFill>
          <a:schemeClr val="tx1"/>
        </a:solidFill>
        <a:latin typeface="Microsoft JhengHei UI" panose="020B0604030504040204" pitchFamily="34" charset="-120"/>
        <a:ea typeface="Microsoft JhengHei UI" panose="020B0604030504040204" pitchFamily="34" charset="-120"/>
        <a:cs typeface="+mn-cs"/>
      </a:defRPr>
    </a:lvl2pPr>
    <a:lvl3pPr marL="914400" algn="l" defTabSz="914400" rtl="0" eaLnBrk="1" latinLnBrk="0" hangingPunct="1">
      <a:defRPr sz="1200" kern="1200">
        <a:solidFill>
          <a:schemeClr val="tx1"/>
        </a:solidFill>
        <a:latin typeface="Microsoft JhengHei UI" panose="020B0604030504040204" pitchFamily="34" charset="-120"/>
        <a:ea typeface="Microsoft JhengHei UI" panose="020B0604030504040204" pitchFamily="34" charset="-120"/>
        <a:cs typeface="+mn-cs"/>
      </a:defRPr>
    </a:lvl3pPr>
    <a:lvl4pPr marL="1371600" algn="l" defTabSz="914400" rtl="0" eaLnBrk="1" latinLnBrk="0" hangingPunct="1">
      <a:defRPr sz="1200" kern="1200">
        <a:solidFill>
          <a:schemeClr val="tx1"/>
        </a:solidFill>
        <a:latin typeface="Microsoft JhengHei UI" panose="020B0604030504040204" pitchFamily="34" charset="-120"/>
        <a:ea typeface="Microsoft JhengHei UI" panose="020B0604030504040204" pitchFamily="34" charset="-120"/>
        <a:cs typeface="+mn-cs"/>
      </a:defRPr>
    </a:lvl4pPr>
    <a:lvl5pPr marL="1828800" algn="l" defTabSz="914400" rtl="0" eaLnBrk="1" latinLnBrk="0" hangingPunct="1">
      <a:defRPr sz="1200" kern="1200">
        <a:solidFill>
          <a:schemeClr val="tx1"/>
        </a:solidFill>
        <a:latin typeface="Microsoft JhengHei UI" panose="020B0604030504040204" pitchFamily="34" charset="-120"/>
        <a:ea typeface="Microsoft JhengHei UI" panose="020B0604030504040204" pitchFamily="34"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2869989-EB00-4EE7-BCB5-25BDC5BB29F8}" type="slidenum">
              <a:rPr lang="en-US" altLang="zh-TW" noProof="0" smtClean="0"/>
              <a:pPr/>
              <a:t>1</a:t>
            </a:fld>
            <a:endParaRPr lang="zh-TW" altLang="en-US" noProof="0" dirty="0"/>
          </a:p>
        </p:txBody>
      </p:sp>
    </p:spTree>
    <p:extLst>
      <p:ext uri="{BB962C8B-B14F-4D97-AF65-F5344CB8AC3E}">
        <p14:creationId xmlns:p14="http://schemas.microsoft.com/office/powerpoint/2010/main" val="1954996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預留位置 1"/>
          <p:cNvSpPr>
            <a:spLocks noGrp="1" noRot="1" noChangeAspect="1"/>
          </p:cNvSpPr>
          <p:nvPr>
            <p:ph type="sldImg"/>
          </p:nvPr>
        </p:nvSpPr>
        <p:spPr/>
      </p:sp>
      <p:sp>
        <p:nvSpPr>
          <p:cNvPr id="3" name="備忘稿預留位置 2"/>
          <p:cNvSpPr>
            <a:spLocks noGrp="1"/>
          </p:cNvSpPr>
          <p:nvPr>
            <p:ph type="body" idx="1"/>
          </p:nvPr>
        </p:nvSpPr>
        <p:spPr/>
        <p:txBody>
          <a:bodyPr rtlCol="0"/>
          <a:lstStyle/>
          <a:p>
            <a:pPr rtl="0"/>
            <a:endParaRPr lang="zh-TW" altLang="en-US" dirty="0"/>
          </a:p>
        </p:txBody>
      </p:sp>
      <p:sp>
        <p:nvSpPr>
          <p:cNvPr id="4" name="投影片編號預留位置 3"/>
          <p:cNvSpPr>
            <a:spLocks noGrp="1"/>
          </p:cNvSpPr>
          <p:nvPr>
            <p:ph type="sldNum" sz="quarter" idx="10"/>
          </p:nvPr>
        </p:nvSpPr>
        <p:spPr/>
        <p:txBody>
          <a:bodyPr rtlCol="0"/>
          <a:lstStyle/>
          <a:p>
            <a:pPr rtl="0"/>
            <a:fld id="{82869989-EB00-4EE7-BCB5-25BDC5BB29F8}" type="slidenum">
              <a:rPr lang="en-US" altLang="zh-TW" smtClean="0"/>
              <a:t>2</a:t>
            </a:fld>
            <a:endParaRPr lang="zh-TW" altLang="en-US" dirty="0"/>
          </a:p>
        </p:txBody>
      </p:sp>
    </p:spTree>
    <p:extLst>
      <p:ext uri="{BB962C8B-B14F-4D97-AF65-F5344CB8AC3E}">
        <p14:creationId xmlns:p14="http://schemas.microsoft.com/office/powerpoint/2010/main" val="1980303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預留位置 1"/>
          <p:cNvSpPr>
            <a:spLocks noGrp="1" noRot="1" noChangeAspect="1"/>
          </p:cNvSpPr>
          <p:nvPr>
            <p:ph type="sldImg"/>
          </p:nvPr>
        </p:nvSpPr>
        <p:spPr/>
      </p:sp>
      <p:sp>
        <p:nvSpPr>
          <p:cNvPr id="3" name="備忘稿預留位置 2"/>
          <p:cNvSpPr>
            <a:spLocks noGrp="1"/>
          </p:cNvSpPr>
          <p:nvPr>
            <p:ph type="body" idx="1"/>
          </p:nvPr>
        </p:nvSpPr>
        <p:spPr/>
        <p:txBody>
          <a:bodyPr rtlCol="0"/>
          <a:lstStyle/>
          <a:p>
            <a:pPr rtl="0"/>
            <a:endParaRPr lang="zh-TW" altLang="en-US" dirty="0"/>
          </a:p>
        </p:txBody>
      </p:sp>
      <p:sp>
        <p:nvSpPr>
          <p:cNvPr id="4" name="投影片編號預留位置 3"/>
          <p:cNvSpPr>
            <a:spLocks noGrp="1"/>
          </p:cNvSpPr>
          <p:nvPr>
            <p:ph type="sldNum" sz="quarter" idx="10"/>
          </p:nvPr>
        </p:nvSpPr>
        <p:spPr/>
        <p:txBody>
          <a:bodyPr rtlCol="0"/>
          <a:lstStyle/>
          <a:p>
            <a:pPr rtl="0"/>
            <a:fld id="{82869989-EB00-4EE7-BCB5-25BDC5BB29F8}" type="slidenum">
              <a:rPr lang="en-US" altLang="zh-TW" smtClean="0"/>
              <a:t>3</a:t>
            </a:fld>
            <a:endParaRPr lang="zh-TW" altLang="en-US" dirty="0"/>
          </a:p>
        </p:txBody>
      </p:sp>
    </p:spTree>
    <p:extLst>
      <p:ext uri="{BB962C8B-B14F-4D97-AF65-F5344CB8AC3E}">
        <p14:creationId xmlns:p14="http://schemas.microsoft.com/office/powerpoint/2010/main" val="999186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預留位置 1"/>
          <p:cNvSpPr>
            <a:spLocks noGrp="1" noRot="1" noChangeAspect="1"/>
          </p:cNvSpPr>
          <p:nvPr>
            <p:ph type="sldImg"/>
          </p:nvPr>
        </p:nvSpPr>
        <p:spPr/>
      </p:sp>
      <p:sp>
        <p:nvSpPr>
          <p:cNvPr id="3" name="備忘稿預留位置 2"/>
          <p:cNvSpPr>
            <a:spLocks noGrp="1"/>
          </p:cNvSpPr>
          <p:nvPr>
            <p:ph type="body" idx="1"/>
          </p:nvPr>
        </p:nvSpPr>
        <p:spPr/>
        <p:txBody>
          <a:bodyPr rtlCol="0"/>
          <a:lstStyle/>
          <a:p>
            <a:pPr rtl="0"/>
            <a:endParaRPr lang="zh-TW" altLang="en-US" dirty="0"/>
          </a:p>
        </p:txBody>
      </p:sp>
      <p:sp>
        <p:nvSpPr>
          <p:cNvPr id="4" name="投影片編號預留位置 3"/>
          <p:cNvSpPr>
            <a:spLocks noGrp="1"/>
          </p:cNvSpPr>
          <p:nvPr>
            <p:ph type="sldNum" sz="quarter" idx="10"/>
          </p:nvPr>
        </p:nvSpPr>
        <p:spPr/>
        <p:txBody>
          <a:bodyPr rtlCol="0"/>
          <a:lstStyle/>
          <a:p>
            <a:pPr rtl="0"/>
            <a:fld id="{82869989-EB00-4EE7-BCB5-25BDC5BB29F8}" type="slidenum">
              <a:rPr lang="en-US" altLang="zh-TW" smtClean="0"/>
              <a:t>4</a:t>
            </a:fld>
            <a:endParaRPr lang="zh-TW" altLang="en-US" dirty="0"/>
          </a:p>
        </p:txBody>
      </p:sp>
    </p:spTree>
    <p:extLst>
      <p:ext uri="{BB962C8B-B14F-4D97-AF65-F5344CB8AC3E}">
        <p14:creationId xmlns:p14="http://schemas.microsoft.com/office/powerpoint/2010/main" val="3728822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5" name="群組 4"/>
          <p:cNvGrpSpPr/>
          <p:nvPr userDrawn="1"/>
        </p:nvGrpSpPr>
        <p:grpSpPr bwMode="hidden">
          <a:xfrm>
            <a:off x="-1" y="0"/>
            <a:ext cx="12192002" cy="6858000"/>
            <a:chOff x="-1" y="0"/>
            <a:chExt cx="12192002" cy="6858000"/>
          </a:xfrm>
        </p:grpSpPr>
        <p:cxnSp>
          <p:nvCxnSpPr>
            <p:cNvPr id="6" name="直線接點 5"/>
            <p:cNvCxnSpPr/>
            <p:nvPr/>
          </p:nvCxnSpPr>
          <p:spPr bwMode="hidden">
            <a:xfrm>
              <a:off x="610194"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7" name="直線接點​​ 6"/>
            <p:cNvCxnSpPr/>
            <p:nvPr/>
          </p:nvCxnSpPr>
          <p:spPr bwMode="hidden">
            <a:xfrm>
              <a:off x="1829332"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9" name="直線接點​​ 8"/>
            <p:cNvCxnSpPr/>
            <p:nvPr/>
          </p:nvCxnSpPr>
          <p:spPr bwMode="hidden">
            <a:xfrm>
              <a:off x="3048470"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0" name="直線接點 9"/>
            <p:cNvCxnSpPr/>
            <p:nvPr/>
          </p:nvCxnSpPr>
          <p:spPr bwMode="hidden">
            <a:xfrm>
              <a:off x="4267608"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bwMode="hidden">
            <a:xfrm>
              <a:off x="5486746"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2" name="直線接點​​ 11"/>
            <p:cNvCxnSpPr/>
            <p:nvPr/>
          </p:nvCxnSpPr>
          <p:spPr bwMode="hidden">
            <a:xfrm>
              <a:off x="6705884"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3" name="直線接點​​ 12"/>
            <p:cNvCxnSpPr/>
            <p:nvPr/>
          </p:nvCxnSpPr>
          <p:spPr bwMode="hidden">
            <a:xfrm>
              <a:off x="7925022"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p:nvPr/>
          </p:nvCxnSpPr>
          <p:spPr bwMode="hidden">
            <a:xfrm>
              <a:off x="9144160"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bwMode="hidden">
            <a:xfrm>
              <a:off x="10363298"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bwMode="hidden">
            <a:xfrm>
              <a:off x="11582436"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7" name="直線接點 16"/>
            <p:cNvCxnSpPr/>
            <p:nvPr/>
          </p:nvCxnSpPr>
          <p:spPr bwMode="hidden">
            <a:xfrm>
              <a:off x="2819" y="386485"/>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bwMode="hidden">
            <a:xfrm>
              <a:off x="2819" y="1611181"/>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9" name="直線接點​​ 18"/>
            <p:cNvCxnSpPr/>
            <p:nvPr/>
          </p:nvCxnSpPr>
          <p:spPr bwMode="hidden">
            <a:xfrm>
              <a:off x="2819" y="2835877"/>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0" name="直線接點​​ 19"/>
            <p:cNvCxnSpPr/>
            <p:nvPr/>
          </p:nvCxnSpPr>
          <p:spPr bwMode="hidden">
            <a:xfrm>
              <a:off x="2819" y="4060573"/>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1" name="直線接點​​ 20"/>
            <p:cNvCxnSpPr/>
            <p:nvPr/>
          </p:nvCxnSpPr>
          <p:spPr bwMode="hidden">
            <a:xfrm>
              <a:off x="2819" y="5285269"/>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bwMode="hidden">
            <a:xfrm>
              <a:off x="2819" y="6509965"/>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23" name="群組 22"/>
            <p:cNvGrpSpPr/>
            <p:nvPr userDrawn="1"/>
          </p:nvGrpSpPr>
          <p:grpSpPr bwMode="hidden">
            <a:xfrm>
              <a:off x="-1" y="0"/>
              <a:ext cx="12192001" cy="6858000"/>
              <a:chOff x="-1" y="0"/>
              <a:chExt cx="12192001" cy="6858000"/>
            </a:xfrm>
          </p:grpSpPr>
          <p:cxnSp>
            <p:nvCxnSpPr>
              <p:cNvPr id="41" name="直線接點 40"/>
              <p:cNvCxnSpPr/>
              <p:nvPr/>
            </p:nvCxnSpPr>
            <p:spPr bwMode="hidden">
              <a:xfrm>
                <a:off x="225425"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2" name="直線接點​​ 41"/>
              <p:cNvCxnSpPr/>
              <p:nvPr/>
            </p:nvCxnSpPr>
            <p:spPr bwMode="hidden">
              <a:xfrm>
                <a:off x="144915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3" name="直線接點 42"/>
              <p:cNvCxnSpPr/>
              <p:nvPr/>
            </p:nvCxnSpPr>
            <p:spPr bwMode="hidden">
              <a:xfrm>
                <a:off x="266598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4" name="直線接點 43"/>
              <p:cNvCxnSpPr/>
              <p:nvPr/>
            </p:nvCxnSpPr>
            <p:spPr bwMode="hidden">
              <a:xfrm>
                <a:off x="3885119"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5" name="直線接點 44"/>
              <p:cNvCxnSpPr/>
              <p:nvPr/>
            </p:nvCxnSpPr>
            <p:spPr bwMode="hidden">
              <a:xfrm>
                <a:off x="510650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46" name="群組 45"/>
              <p:cNvGrpSpPr/>
              <p:nvPr/>
            </p:nvGrpSpPr>
            <p:grpSpPr bwMode="hidden">
              <a:xfrm>
                <a:off x="6327885" y="0"/>
                <a:ext cx="5864115" cy="5898673"/>
                <a:chOff x="6327885" y="0"/>
                <a:chExt cx="5864115" cy="5898673"/>
              </a:xfrm>
            </p:grpSpPr>
            <p:cxnSp>
              <p:nvCxnSpPr>
                <p:cNvPr id="52" name="直線接點 51"/>
                <p:cNvCxnSpPr/>
                <p:nvPr/>
              </p:nvCxnSpPr>
              <p:spPr bwMode="hidden">
                <a:xfrm>
                  <a:off x="6327885" y="0"/>
                  <a:ext cx="5864115" cy="5898673"/>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3" name="直線接點 52"/>
                <p:cNvCxnSpPr/>
                <p:nvPr/>
              </p:nvCxnSpPr>
              <p:spPr bwMode="hidden">
                <a:xfrm>
                  <a:off x="7549268" y="0"/>
                  <a:ext cx="4642732" cy="467242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4" name="直線接點 53"/>
                <p:cNvCxnSpPr/>
                <p:nvPr/>
              </p:nvCxnSpPr>
              <p:spPr bwMode="hidden">
                <a:xfrm>
                  <a:off x="8772997" y="0"/>
                  <a:ext cx="3419003" cy="34567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5" name="直線接點 54"/>
                <p:cNvCxnSpPr/>
                <p:nvPr/>
              </p:nvCxnSpPr>
              <p:spPr bwMode="hidden">
                <a:xfrm>
                  <a:off x="9982200" y="0"/>
                  <a:ext cx="2209800" cy="222646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6" name="直線接點 55"/>
                <p:cNvCxnSpPr/>
                <p:nvPr/>
              </p:nvCxnSpPr>
              <p:spPr bwMode="hidden">
                <a:xfrm>
                  <a:off x="11199019" y="0"/>
                  <a:ext cx="992981" cy="1002506"/>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cxnSp>
            <p:nvCxnSpPr>
              <p:cNvPr id="47" name="直線接點 46"/>
              <p:cNvCxnSpPr/>
              <p:nvPr/>
            </p:nvCxnSpPr>
            <p:spPr bwMode="hidden">
              <a:xfrm flipH="1" flipV="1">
                <a:off x="-1" y="1012053"/>
                <a:ext cx="5828811" cy="58459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8" name="直線接點 47"/>
              <p:cNvCxnSpPr/>
              <p:nvPr/>
            </p:nvCxnSpPr>
            <p:spPr bwMode="hidden">
              <a:xfrm flipH="1" flipV="1">
                <a:off x="-1" y="2227340"/>
                <a:ext cx="4614781" cy="4630658"/>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9" name="直線接點 48"/>
              <p:cNvCxnSpPr/>
              <p:nvPr/>
            </p:nvCxnSpPr>
            <p:spPr bwMode="hidden">
              <a:xfrm flipH="1" flipV="1">
                <a:off x="-1" y="3432149"/>
                <a:ext cx="3398419" cy="34258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0" name="直線接點​​ 49"/>
              <p:cNvCxnSpPr/>
              <p:nvPr/>
            </p:nvCxnSpPr>
            <p:spPr bwMode="hidden">
              <a:xfrm flipH="1" flipV="1">
                <a:off x="-1" y="4651431"/>
                <a:ext cx="2196496" cy="2206567"/>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1" name="直線接點​​ 50"/>
              <p:cNvCxnSpPr/>
              <p:nvPr/>
            </p:nvCxnSpPr>
            <p:spPr bwMode="hidden">
              <a:xfrm flipH="1" flipV="1">
                <a:off x="-1" y="5864453"/>
                <a:ext cx="987003" cy="9935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grpSp>
          <p:nvGrpSpPr>
            <p:cNvPr id="24" name="群組 23"/>
            <p:cNvGrpSpPr/>
            <p:nvPr userDrawn="1"/>
          </p:nvGrpSpPr>
          <p:grpSpPr bwMode="hidden">
            <a:xfrm flipH="1">
              <a:off x="0" y="0"/>
              <a:ext cx="12192001" cy="6858000"/>
              <a:chOff x="-1" y="0"/>
              <a:chExt cx="12192001" cy="6858000"/>
            </a:xfrm>
          </p:grpSpPr>
          <p:cxnSp>
            <p:nvCxnSpPr>
              <p:cNvPr id="25" name="直線接點 24"/>
              <p:cNvCxnSpPr/>
              <p:nvPr/>
            </p:nvCxnSpPr>
            <p:spPr bwMode="hidden">
              <a:xfrm>
                <a:off x="225425"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6" name="直線接點 25"/>
              <p:cNvCxnSpPr/>
              <p:nvPr/>
            </p:nvCxnSpPr>
            <p:spPr bwMode="hidden">
              <a:xfrm>
                <a:off x="144915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bwMode="hidden">
              <a:xfrm>
                <a:off x="266598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bwMode="hidden">
              <a:xfrm>
                <a:off x="3885119"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9" name="直線接點 28"/>
              <p:cNvCxnSpPr/>
              <p:nvPr/>
            </p:nvCxnSpPr>
            <p:spPr bwMode="hidden">
              <a:xfrm>
                <a:off x="515064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30" name="群組 29"/>
              <p:cNvGrpSpPr/>
              <p:nvPr/>
            </p:nvGrpSpPr>
            <p:grpSpPr bwMode="hidden">
              <a:xfrm>
                <a:off x="6327885" y="0"/>
                <a:ext cx="5864115" cy="5898673"/>
                <a:chOff x="6327885" y="0"/>
                <a:chExt cx="5864115" cy="5898673"/>
              </a:xfrm>
            </p:grpSpPr>
            <p:cxnSp>
              <p:nvCxnSpPr>
                <p:cNvPr id="36" name="直線接點 35"/>
                <p:cNvCxnSpPr/>
                <p:nvPr/>
              </p:nvCxnSpPr>
              <p:spPr bwMode="hidden">
                <a:xfrm>
                  <a:off x="6327885" y="0"/>
                  <a:ext cx="5864115" cy="5898673"/>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7" name="直線接點 36"/>
                <p:cNvCxnSpPr/>
                <p:nvPr/>
              </p:nvCxnSpPr>
              <p:spPr bwMode="hidden">
                <a:xfrm>
                  <a:off x="7549268" y="0"/>
                  <a:ext cx="4642732" cy="467242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8" name="直線接點 37"/>
                <p:cNvCxnSpPr/>
                <p:nvPr/>
              </p:nvCxnSpPr>
              <p:spPr bwMode="hidden">
                <a:xfrm>
                  <a:off x="8772997" y="0"/>
                  <a:ext cx="3419003" cy="34567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9" name="直線接點 38"/>
                <p:cNvCxnSpPr/>
                <p:nvPr/>
              </p:nvCxnSpPr>
              <p:spPr bwMode="hidden">
                <a:xfrm>
                  <a:off x="9982200" y="0"/>
                  <a:ext cx="2209800" cy="222646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0" name="直線接點 39"/>
                <p:cNvCxnSpPr/>
                <p:nvPr/>
              </p:nvCxnSpPr>
              <p:spPr bwMode="hidden">
                <a:xfrm>
                  <a:off x="11199019" y="0"/>
                  <a:ext cx="992981" cy="1002506"/>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cxnSp>
            <p:nvCxnSpPr>
              <p:cNvPr id="31" name="直線接點 30"/>
              <p:cNvCxnSpPr/>
              <p:nvPr/>
            </p:nvCxnSpPr>
            <p:spPr bwMode="hidden">
              <a:xfrm flipH="1" flipV="1">
                <a:off x="-1" y="1012053"/>
                <a:ext cx="5828811" cy="58459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2" name="直線接點 31"/>
              <p:cNvCxnSpPr/>
              <p:nvPr/>
            </p:nvCxnSpPr>
            <p:spPr bwMode="hidden">
              <a:xfrm flipH="1" flipV="1">
                <a:off x="-1" y="2227340"/>
                <a:ext cx="4614781" cy="4630658"/>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3" name="直線接點 32"/>
              <p:cNvCxnSpPr/>
              <p:nvPr/>
            </p:nvCxnSpPr>
            <p:spPr bwMode="hidden">
              <a:xfrm flipH="1" flipV="1">
                <a:off x="-1" y="3432149"/>
                <a:ext cx="3398419" cy="34258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4" name="直線接點​​ 33"/>
              <p:cNvCxnSpPr/>
              <p:nvPr/>
            </p:nvCxnSpPr>
            <p:spPr bwMode="hidden">
              <a:xfrm flipH="1" flipV="1">
                <a:off x="-1" y="4651431"/>
                <a:ext cx="2196496" cy="2206567"/>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5" name="直線接點 34"/>
              <p:cNvCxnSpPr/>
              <p:nvPr/>
            </p:nvCxnSpPr>
            <p:spPr bwMode="hidden">
              <a:xfrm flipH="1" flipV="1">
                <a:off x="-1" y="5864453"/>
                <a:ext cx="987003" cy="9935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grpSp>
      <p:sp>
        <p:nvSpPr>
          <p:cNvPr id="2" name="標題 1"/>
          <p:cNvSpPr>
            <a:spLocks noGrp="1"/>
          </p:cNvSpPr>
          <p:nvPr>
            <p:ph type="ctrTitle"/>
          </p:nvPr>
        </p:nvSpPr>
        <p:spPr>
          <a:xfrm>
            <a:off x="1293845" y="1909346"/>
            <a:ext cx="9604310" cy="3383280"/>
          </a:xfrm>
        </p:spPr>
        <p:txBody>
          <a:bodyPr rtlCol="0" anchor="b">
            <a:normAutofit/>
          </a:bodyPr>
          <a:lstStyle>
            <a:lvl1pPr algn="l">
              <a:lnSpc>
                <a:spcPct val="100000"/>
              </a:lnSpc>
              <a:defRPr sz="8000" cap="none" baseline="0">
                <a:solidFill>
                  <a:schemeClr val="tx1"/>
                </a:solidFill>
              </a:defRPr>
            </a:lvl1pPr>
          </a:lstStyle>
          <a:p>
            <a:pPr rtl="0"/>
            <a:r>
              <a:rPr lang="zh-TW" altLang="en-US" smtClean="0"/>
              <a:t>按一下以編輯母片標題樣式</a:t>
            </a:r>
            <a:endParaRPr lang="zh-TW" altLang="en-US" dirty="0"/>
          </a:p>
        </p:txBody>
      </p:sp>
      <p:sp>
        <p:nvSpPr>
          <p:cNvPr id="3" name="副標題 2"/>
          <p:cNvSpPr>
            <a:spLocks noGrp="1"/>
          </p:cNvSpPr>
          <p:nvPr>
            <p:ph type="subTitle" idx="1"/>
          </p:nvPr>
        </p:nvSpPr>
        <p:spPr>
          <a:xfrm>
            <a:off x="1293845" y="5432564"/>
            <a:ext cx="9604310" cy="457200"/>
          </a:xfrm>
        </p:spPr>
        <p:txBody>
          <a:bodyPr rtlCol="0">
            <a:normAutofit/>
          </a:bodyPr>
          <a:lstStyle>
            <a:lvl1pPr marL="0" indent="0" algn="l">
              <a:spcBef>
                <a:spcPts val="0"/>
              </a:spcBef>
              <a:buNone/>
              <a:defRPr sz="2000" b="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zh-TW" altLang="en-US" smtClean="0"/>
              <a:t>按一下以編輯母片副標題樣式</a:t>
            </a:r>
            <a:endParaRPr lang="zh-TW" altLang="en-US" dirty="0"/>
          </a:p>
        </p:txBody>
      </p:sp>
      <p:cxnSp>
        <p:nvCxnSpPr>
          <p:cNvPr id="58" name="直線接點​​ 57"/>
          <p:cNvCxnSpPr/>
          <p:nvPr userDrawn="1"/>
        </p:nvCxnSpPr>
        <p:spPr>
          <a:xfrm>
            <a:off x="1295400" y="5294175"/>
            <a:ext cx="96012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smtClean="0"/>
              <a:t>按一下以編輯母片標題樣式</a:t>
            </a:r>
            <a:endParaRPr lang="zh-TW" altLang="en-US" dirty="0"/>
          </a:p>
        </p:txBody>
      </p:sp>
      <p:sp>
        <p:nvSpPr>
          <p:cNvPr id="3" name="直排文字預留位置 2"/>
          <p:cNvSpPr>
            <a:spLocks noGrp="1"/>
          </p:cNvSpPr>
          <p:nvPr>
            <p:ph type="body" orient="vert" idx="1"/>
          </p:nvPr>
        </p:nvSpPr>
        <p:spPr/>
        <p:txBody>
          <a:bodyPr vert="eaVert" rtlCol="0"/>
          <a:lstStyle/>
          <a:p>
            <a:pPr lvl="0" rtl="0"/>
            <a:r>
              <a:rPr lang="zh-TW" altLang="en-US" smtClean="0"/>
              <a:t>編輯母片文字樣式</a:t>
            </a:r>
          </a:p>
          <a:p>
            <a:pPr lvl="1" rtl="0"/>
            <a:r>
              <a:rPr lang="zh-TW" altLang="en-US" smtClean="0"/>
              <a:t>第二層</a:t>
            </a:r>
          </a:p>
          <a:p>
            <a:pPr lvl="2" rtl="0"/>
            <a:r>
              <a:rPr lang="zh-TW" altLang="en-US" smtClean="0"/>
              <a:t>第三層</a:t>
            </a:r>
          </a:p>
          <a:p>
            <a:pPr lvl="3" rtl="0"/>
            <a:r>
              <a:rPr lang="zh-TW" altLang="en-US" smtClean="0"/>
              <a:t>第四層</a:t>
            </a:r>
          </a:p>
          <a:p>
            <a:pPr lvl="4" rtl="0"/>
            <a:r>
              <a:rPr lang="zh-TW" altLang="en-US" smtClean="0"/>
              <a:t>第五層</a:t>
            </a:r>
            <a:endParaRPr lang="zh-TW" altLang="en-US" dirty="0"/>
          </a:p>
        </p:txBody>
      </p:sp>
      <p:sp>
        <p:nvSpPr>
          <p:cNvPr id="5" name="頁尾預留位置 4"/>
          <p:cNvSpPr>
            <a:spLocks noGrp="1"/>
          </p:cNvSpPr>
          <p:nvPr>
            <p:ph type="ftr" sz="quarter" idx="11"/>
          </p:nvPr>
        </p:nvSpPr>
        <p:spPr/>
        <p:txBody>
          <a:bodyPr rtlCol="0"/>
          <a:lstStyle/>
          <a:p>
            <a:pPr rtl="0"/>
            <a:r>
              <a:rPr lang="zh-TW" altLang="en-US" dirty="0" smtClean="0"/>
              <a:t>新增頁尾</a:t>
            </a:r>
            <a:endParaRPr lang="zh-TW" altLang="en-US" dirty="0"/>
          </a:p>
        </p:txBody>
      </p:sp>
      <p:sp>
        <p:nvSpPr>
          <p:cNvPr id="4" name="日期預留位置 3"/>
          <p:cNvSpPr>
            <a:spLocks noGrp="1"/>
          </p:cNvSpPr>
          <p:nvPr>
            <p:ph type="dt" sz="half" idx="10"/>
          </p:nvPr>
        </p:nvSpPr>
        <p:spPr/>
        <p:txBody>
          <a:bodyPr rtlCol="0"/>
          <a:lstStyle>
            <a:lvl1pPr>
              <a:defRPr/>
            </a:lvl1pPr>
          </a:lstStyle>
          <a:p>
            <a:fld id="{99F78392-5C5C-45F6-8F89-DC4807D81C95}" type="datetime2">
              <a:rPr lang="zh-TW" altLang="en-US" smtClean="0"/>
              <a:pPr/>
              <a:t>2018年11月13日</a:t>
            </a:fld>
            <a:endParaRPr lang="zh-TW" altLang="en-US" dirty="0"/>
          </a:p>
        </p:txBody>
      </p:sp>
      <p:sp>
        <p:nvSpPr>
          <p:cNvPr id="6" name="投影片編號預留位置 5"/>
          <p:cNvSpPr>
            <a:spLocks noGrp="1"/>
          </p:cNvSpPr>
          <p:nvPr>
            <p:ph type="sldNum" sz="quarter" idx="12"/>
          </p:nvPr>
        </p:nvSpPr>
        <p:spPr/>
        <p:txBody>
          <a:bodyPr rtlCol="0"/>
          <a:lstStyle/>
          <a:p>
            <a:pPr rtl="0"/>
            <a:fld id="{E31375A4-56A4-47D6-9801-1991572033F7}" type="slidenum">
              <a:rPr lang="en-US" altLang="zh-TW" smtClean="0"/>
              <a:t>‹#›</a:t>
            </a:fld>
            <a:endParaRPr lang="zh-TW" altLang="en-US" dirty="0"/>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9209314" y="489856"/>
            <a:ext cx="1687286" cy="5301343"/>
          </a:xfrm>
        </p:spPr>
        <p:txBody>
          <a:bodyPr vert="eaVert" rtlCol="0"/>
          <a:lstStyle/>
          <a:p>
            <a:pPr rtl="0"/>
            <a:r>
              <a:rPr lang="zh-TW" altLang="en-US" smtClean="0"/>
              <a:t>按一下以編輯母片標題樣式</a:t>
            </a:r>
            <a:endParaRPr lang="zh-TW" altLang="en-US" dirty="0"/>
          </a:p>
        </p:txBody>
      </p:sp>
      <p:sp>
        <p:nvSpPr>
          <p:cNvPr id="3" name="直排文字預留位置 2"/>
          <p:cNvSpPr>
            <a:spLocks noGrp="1"/>
          </p:cNvSpPr>
          <p:nvPr>
            <p:ph type="body" orient="vert" idx="1"/>
          </p:nvPr>
        </p:nvSpPr>
        <p:spPr>
          <a:xfrm>
            <a:off x="1295399" y="489856"/>
            <a:ext cx="7587344" cy="5301343"/>
          </a:xfrm>
        </p:spPr>
        <p:txBody>
          <a:bodyPr vert="eaVert" rtlCol="0"/>
          <a:lstStyle/>
          <a:p>
            <a:pPr lvl="0" rtl="0"/>
            <a:r>
              <a:rPr lang="zh-TW" altLang="en-US" smtClean="0"/>
              <a:t>編輯母片文字樣式</a:t>
            </a:r>
          </a:p>
          <a:p>
            <a:pPr lvl="1" rtl="0"/>
            <a:r>
              <a:rPr lang="zh-TW" altLang="en-US" smtClean="0"/>
              <a:t>第二層</a:t>
            </a:r>
          </a:p>
          <a:p>
            <a:pPr lvl="2" rtl="0"/>
            <a:r>
              <a:rPr lang="zh-TW" altLang="en-US" smtClean="0"/>
              <a:t>第三層</a:t>
            </a:r>
          </a:p>
          <a:p>
            <a:pPr lvl="3" rtl="0"/>
            <a:r>
              <a:rPr lang="zh-TW" altLang="en-US" smtClean="0"/>
              <a:t>第四層</a:t>
            </a:r>
          </a:p>
          <a:p>
            <a:pPr lvl="4" rtl="0"/>
            <a:r>
              <a:rPr lang="zh-TW" altLang="en-US" smtClean="0"/>
              <a:t>第五層</a:t>
            </a:r>
            <a:endParaRPr lang="zh-TW" altLang="en-US" dirty="0"/>
          </a:p>
        </p:txBody>
      </p:sp>
      <p:sp>
        <p:nvSpPr>
          <p:cNvPr id="5" name="頁尾預留位置 4"/>
          <p:cNvSpPr>
            <a:spLocks noGrp="1"/>
          </p:cNvSpPr>
          <p:nvPr>
            <p:ph type="ftr" sz="quarter" idx="11"/>
          </p:nvPr>
        </p:nvSpPr>
        <p:spPr/>
        <p:txBody>
          <a:bodyPr rtlCol="0"/>
          <a:lstStyle/>
          <a:p>
            <a:pPr rtl="0"/>
            <a:r>
              <a:rPr lang="zh-TW" altLang="en-US" dirty="0" smtClean="0"/>
              <a:t>新增頁尾</a:t>
            </a:r>
            <a:endParaRPr lang="zh-TW" altLang="en-US" dirty="0"/>
          </a:p>
        </p:txBody>
      </p:sp>
      <p:sp>
        <p:nvSpPr>
          <p:cNvPr id="4" name="日期預留位置 3"/>
          <p:cNvSpPr>
            <a:spLocks noGrp="1"/>
          </p:cNvSpPr>
          <p:nvPr>
            <p:ph type="dt" sz="half" idx="10"/>
          </p:nvPr>
        </p:nvSpPr>
        <p:spPr/>
        <p:txBody>
          <a:bodyPr rtlCol="0"/>
          <a:lstStyle>
            <a:lvl1pPr>
              <a:defRPr/>
            </a:lvl1pPr>
          </a:lstStyle>
          <a:p>
            <a:fld id="{66A02441-A415-40E6-B767-261B5D217FD4}" type="datetime2">
              <a:rPr lang="zh-TW" altLang="en-US" smtClean="0"/>
              <a:pPr/>
              <a:t>2018年11月13日</a:t>
            </a:fld>
            <a:endParaRPr lang="zh-TW" altLang="en-US" dirty="0"/>
          </a:p>
        </p:txBody>
      </p:sp>
      <p:sp>
        <p:nvSpPr>
          <p:cNvPr id="6" name="投影片編號預留位置 5"/>
          <p:cNvSpPr>
            <a:spLocks noGrp="1"/>
          </p:cNvSpPr>
          <p:nvPr>
            <p:ph type="sldNum" sz="quarter" idx="12"/>
          </p:nvPr>
        </p:nvSpPr>
        <p:spPr/>
        <p:txBody>
          <a:bodyPr rtlCol="0"/>
          <a:lstStyle/>
          <a:p>
            <a:pPr rtl="0"/>
            <a:fld id="{E31375A4-56A4-47D6-9801-1991572033F7}" type="slidenum">
              <a:rPr lang="en-US" altLang="zh-TW" smtClean="0"/>
              <a:t>‹#›</a:t>
            </a:fld>
            <a:endParaRPr lang="zh-TW" altLang="en-US" dirty="0"/>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smtClean="0"/>
              <a:t>按一下以編輯母片標題樣式</a:t>
            </a:r>
            <a:endParaRPr lang="zh-TW" altLang="en-US" dirty="0"/>
          </a:p>
        </p:txBody>
      </p:sp>
      <p:sp>
        <p:nvSpPr>
          <p:cNvPr id="3" name="內容預留位置 2"/>
          <p:cNvSpPr>
            <a:spLocks noGrp="1"/>
          </p:cNvSpPr>
          <p:nvPr>
            <p:ph idx="1"/>
          </p:nvPr>
        </p:nvSpPr>
        <p:spPr/>
        <p:txBody>
          <a:bodyPr rtlCol="0"/>
          <a:lstStyle/>
          <a:p>
            <a:pPr lvl="0" rtl="0"/>
            <a:r>
              <a:rPr lang="zh-TW" altLang="en-US" smtClean="0"/>
              <a:t>編輯母片文字樣式</a:t>
            </a:r>
          </a:p>
          <a:p>
            <a:pPr lvl="1" rtl="0"/>
            <a:r>
              <a:rPr lang="zh-TW" altLang="en-US" smtClean="0"/>
              <a:t>第二層</a:t>
            </a:r>
          </a:p>
          <a:p>
            <a:pPr lvl="2" rtl="0"/>
            <a:r>
              <a:rPr lang="zh-TW" altLang="en-US" smtClean="0"/>
              <a:t>第三層</a:t>
            </a:r>
          </a:p>
          <a:p>
            <a:pPr lvl="3" rtl="0"/>
            <a:r>
              <a:rPr lang="zh-TW" altLang="en-US" smtClean="0"/>
              <a:t>第四層</a:t>
            </a:r>
          </a:p>
          <a:p>
            <a:pPr lvl="4" rtl="0"/>
            <a:r>
              <a:rPr lang="zh-TW" altLang="en-US" smtClean="0"/>
              <a:t>第五層</a:t>
            </a:r>
            <a:endParaRPr lang="zh-TW" altLang="en-US" dirty="0"/>
          </a:p>
        </p:txBody>
      </p:sp>
      <p:sp>
        <p:nvSpPr>
          <p:cNvPr id="5" name="頁尾預留位置 4"/>
          <p:cNvSpPr>
            <a:spLocks noGrp="1"/>
          </p:cNvSpPr>
          <p:nvPr>
            <p:ph type="ftr" sz="quarter" idx="11"/>
          </p:nvPr>
        </p:nvSpPr>
        <p:spPr/>
        <p:txBody>
          <a:bodyPr rtlCol="0"/>
          <a:lstStyle/>
          <a:p>
            <a:pPr rtl="0"/>
            <a:r>
              <a:rPr lang="zh-TW" altLang="en-US" dirty="0" smtClean="0"/>
              <a:t>新增頁尾</a:t>
            </a:r>
            <a:endParaRPr lang="zh-TW" altLang="en-US" dirty="0"/>
          </a:p>
        </p:txBody>
      </p:sp>
      <p:sp>
        <p:nvSpPr>
          <p:cNvPr id="4" name="日期預留位置 3"/>
          <p:cNvSpPr>
            <a:spLocks noGrp="1"/>
          </p:cNvSpPr>
          <p:nvPr>
            <p:ph type="dt" sz="half" idx="10"/>
          </p:nvPr>
        </p:nvSpPr>
        <p:spPr/>
        <p:txBody>
          <a:bodyPr rtlCol="0"/>
          <a:lstStyle>
            <a:lvl1pPr>
              <a:defRPr/>
            </a:lvl1pPr>
          </a:lstStyle>
          <a:p>
            <a:fld id="{54FDC526-5D1A-47D8-B5CB-FD3BF5D2FD0F}" type="datetime2">
              <a:rPr lang="zh-TW" altLang="en-US" smtClean="0"/>
              <a:pPr/>
              <a:t>2018年11月13日</a:t>
            </a:fld>
            <a:endParaRPr lang="zh-TW" altLang="en-US" dirty="0"/>
          </a:p>
        </p:txBody>
      </p:sp>
      <p:sp>
        <p:nvSpPr>
          <p:cNvPr id="6" name="投影片編號預留位置 5"/>
          <p:cNvSpPr>
            <a:spLocks noGrp="1"/>
          </p:cNvSpPr>
          <p:nvPr>
            <p:ph type="sldNum" sz="quarter" idx="12"/>
          </p:nvPr>
        </p:nvSpPr>
        <p:spPr/>
        <p:txBody>
          <a:bodyPr rtlCol="0"/>
          <a:lstStyle/>
          <a:p>
            <a:pPr rtl="0"/>
            <a:fld id="{E31375A4-56A4-47D6-9801-1991572033F7}" type="slidenum">
              <a:rPr lang="en-US" altLang="zh-TW" smtClean="0"/>
              <a:t>‹#›</a:t>
            </a:fld>
            <a:endParaRPr lang="zh-TW" altLang="en-US" dirty="0"/>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Pr>
        <a:gradFill flip="none" rotWithShape="1">
          <a:gsLst>
            <a:gs pos="0">
              <a:schemeClr val="accent1"/>
            </a:gs>
            <a:gs pos="97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7" name="群組 6"/>
          <p:cNvGrpSpPr/>
          <p:nvPr userDrawn="1"/>
        </p:nvGrpSpPr>
        <p:grpSpPr bwMode="hidden">
          <a:xfrm>
            <a:off x="-1" y="0"/>
            <a:ext cx="12192002" cy="6858000"/>
            <a:chOff x="-1" y="0"/>
            <a:chExt cx="12192002" cy="6858000"/>
          </a:xfrm>
        </p:grpSpPr>
        <p:cxnSp>
          <p:nvCxnSpPr>
            <p:cNvPr id="8" name="直線接點 7"/>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9" name="直線接點​​ 8"/>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直線接點 9"/>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直線接點​​ 11"/>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直線接點​​ 12"/>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直線接點 16"/>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直線接點​​ 18"/>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直線接點​​ 19"/>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直線接點​​ 20"/>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直線接點​​ 22"/>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4" name="群組 23"/>
            <p:cNvGrpSpPr/>
            <p:nvPr userDrawn="1"/>
          </p:nvGrpSpPr>
          <p:grpSpPr bwMode="hidden">
            <a:xfrm>
              <a:off x="-1" y="0"/>
              <a:ext cx="12192001" cy="6858000"/>
              <a:chOff x="-1" y="0"/>
              <a:chExt cx="12192001" cy="6858000"/>
            </a:xfrm>
          </p:grpSpPr>
          <p:cxnSp>
            <p:nvCxnSpPr>
              <p:cNvPr id="42" name="直線接點​​ 41"/>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直線接點 42"/>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直線接點 43"/>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直線接點 44"/>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直線接點 45"/>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7" name="群組 46"/>
              <p:cNvGrpSpPr/>
              <p:nvPr/>
            </p:nvGrpSpPr>
            <p:grpSpPr bwMode="hidden">
              <a:xfrm>
                <a:off x="6327885" y="0"/>
                <a:ext cx="5864115" cy="5898673"/>
                <a:chOff x="6327885" y="0"/>
                <a:chExt cx="5864115" cy="5898673"/>
              </a:xfrm>
            </p:grpSpPr>
            <p:cxnSp>
              <p:nvCxnSpPr>
                <p:cNvPr id="53" name="直線接點 52"/>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直線接點 53"/>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直線接點 54"/>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直線接點 55"/>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直線接點 56"/>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48" name="直線接點 47"/>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9" name="直線接點 48"/>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直線接點​​ 49"/>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直線接點​​ 50"/>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直線接點 51"/>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5" name="群組 24"/>
            <p:cNvGrpSpPr/>
            <p:nvPr userDrawn="1"/>
          </p:nvGrpSpPr>
          <p:grpSpPr bwMode="hidden">
            <a:xfrm flipH="1">
              <a:off x="0" y="0"/>
              <a:ext cx="12192001" cy="6858000"/>
              <a:chOff x="-1" y="0"/>
              <a:chExt cx="12192001" cy="6858000"/>
            </a:xfrm>
          </p:grpSpPr>
          <p:cxnSp>
            <p:nvCxnSpPr>
              <p:cNvPr id="26" name="直線接點 25"/>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直線接點 28"/>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直線接點 29"/>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1" name="群組 30"/>
              <p:cNvGrpSpPr/>
              <p:nvPr/>
            </p:nvGrpSpPr>
            <p:grpSpPr bwMode="hidden">
              <a:xfrm>
                <a:off x="6327885" y="0"/>
                <a:ext cx="5864115" cy="5898673"/>
                <a:chOff x="6327885" y="0"/>
                <a:chExt cx="5864115" cy="5898673"/>
              </a:xfrm>
            </p:grpSpPr>
            <p:cxnSp>
              <p:nvCxnSpPr>
                <p:cNvPr id="37" name="直線接點 36"/>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直線接點 37"/>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直線接點 38"/>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直線接點 39"/>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直線接點 40"/>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2" name="直線接點 31"/>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3" name="直線接點 32"/>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直線接點​​ 33"/>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直線接點 34"/>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直線接點 35"/>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2" name="標題 1"/>
          <p:cNvSpPr>
            <a:spLocks noGrp="1"/>
          </p:cNvSpPr>
          <p:nvPr>
            <p:ph type="title"/>
          </p:nvPr>
        </p:nvSpPr>
        <p:spPr>
          <a:xfrm>
            <a:off x="1295400" y="2541573"/>
            <a:ext cx="9601200" cy="2743200"/>
          </a:xfrm>
        </p:spPr>
        <p:txBody>
          <a:bodyPr rtlCol="0" anchor="b">
            <a:normAutofit/>
          </a:bodyPr>
          <a:lstStyle>
            <a:lvl1pPr>
              <a:lnSpc>
                <a:spcPct val="85000"/>
              </a:lnSpc>
              <a:defRPr sz="6000" cap="none" baseline="0">
                <a:solidFill>
                  <a:schemeClr val="tx1"/>
                </a:solidFill>
              </a:defRPr>
            </a:lvl1pPr>
          </a:lstStyle>
          <a:p>
            <a:pPr rtl="0"/>
            <a:r>
              <a:rPr lang="zh-TW" altLang="en-US" smtClean="0"/>
              <a:t>按一下以編輯母片標題樣式</a:t>
            </a:r>
            <a:endParaRPr lang="zh-TW" altLang="en-US" dirty="0"/>
          </a:p>
        </p:txBody>
      </p:sp>
      <p:sp>
        <p:nvSpPr>
          <p:cNvPr id="3" name="文字預留位置 2"/>
          <p:cNvSpPr>
            <a:spLocks noGrp="1"/>
          </p:cNvSpPr>
          <p:nvPr>
            <p:ph type="body" idx="1"/>
          </p:nvPr>
        </p:nvSpPr>
        <p:spPr>
          <a:xfrm>
            <a:off x="1295400" y="5431536"/>
            <a:ext cx="9601200" cy="457200"/>
          </a:xfrm>
        </p:spPr>
        <p:txBody>
          <a:bodyPr rtlCol="0">
            <a:normAutofit/>
          </a:bodyPr>
          <a:lstStyle>
            <a:lvl1pPr marL="0" indent="0">
              <a:spcBef>
                <a:spcPts val="0"/>
              </a:spcBef>
              <a:buNone/>
              <a:defRPr sz="2000" b="0">
                <a:solidFill>
                  <a:schemeClr val="tx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rtl="0"/>
            <a:r>
              <a:rPr lang="zh-TW" altLang="en-US" smtClean="0"/>
              <a:t>編輯母片文字樣式</a:t>
            </a:r>
          </a:p>
        </p:txBody>
      </p:sp>
      <p:cxnSp>
        <p:nvCxnSpPr>
          <p:cNvPr id="58" name="直線接點​​ 57"/>
          <p:cNvCxnSpPr/>
          <p:nvPr userDrawn="1"/>
        </p:nvCxnSpPr>
        <p:spPr>
          <a:xfrm>
            <a:off x="1295400" y="5294175"/>
            <a:ext cx="9601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677804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smtClean="0"/>
              <a:t>按一下以編輯母片標題樣式</a:t>
            </a:r>
            <a:endParaRPr lang="zh-TW" altLang="en-US" dirty="0"/>
          </a:p>
        </p:txBody>
      </p:sp>
      <p:sp>
        <p:nvSpPr>
          <p:cNvPr id="3" name="內容預留位置 2"/>
          <p:cNvSpPr>
            <a:spLocks noGrp="1"/>
          </p:cNvSpPr>
          <p:nvPr>
            <p:ph sz="half" idx="1"/>
          </p:nvPr>
        </p:nvSpPr>
        <p:spPr>
          <a:xfrm>
            <a:off x="1295400" y="1981199"/>
            <a:ext cx="4572000" cy="3810001"/>
          </a:xfrm>
        </p:spPr>
        <p:txBody>
          <a:bodyPr rtlCol="0">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rtl="0"/>
            <a:r>
              <a:rPr lang="zh-TW" altLang="en-US" smtClean="0"/>
              <a:t>編輯母片文字樣式</a:t>
            </a:r>
          </a:p>
          <a:p>
            <a:pPr lvl="1" rtl="0"/>
            <a:r>
              <a:rPr lang="zh-TW" altLang="en-US" smtClean="0"/>
              <a:t>第二層</a:t>
            </a:r>
          </a:p>
          <a:p>
            <a:pPr lvl="2" rtl="0"/>
            <a:r>
              <a:rPr lang="zh-TW" altLang="en-US" smtClean="0"/>
              <a:t>第三層</a:t>
            </a:r>
          </a:p>
          <a:p>
            <a:pPr lvl="3" rtl="0"/>
            <a:r>
              <a:rPr lang="zh-TW" altLang="en-US" smtClean="0"/>
              <a:t>第四層</a:t>
            </a:r>
          </a:p>
          <a:p>
            <a:pPr lvl="4" rtl="0"/>
            <a:r>
              <a:rPr lang="zh-TW" altLang="en-US" smtClean="0"/>
              <a:t>第五層</a:t>
            </a:r>
            <a:endParaRPr lang="zh-TW" altLang="en-US" dirty="0"/>
          </a:p>
        </p:txBody>
      </p:sp>
      <p:sp>
        <p:nvSpPr>
          <p:cNvPr id="4" name="內容預留位置 3"/>
          <p:cNvSpPr>
            <a:spLocks noGrp="1"/>
          </p:cNvSpPr>
          <p:nvPr>
            <p:ph sz="half" idx="2"/>
          </p:nvPr>
        </p:nvSpPr>
        <p:spPr>
          <a:xfrm>
            <a:off x="6324600" y="1981199"/>
            <a:ext cx="4572000" cy="3810001"/>
          </a:xfrm>
        </p:spPr>
        <p:txBody>
          <a:bodyPr rtlCol="0">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rtl="0"/>
            <a:r>
              <a:rPr lang="zh-TW" altLang="en-US" smtClean="0"/>
              <a:t>編輯母片文字樣式</a:t>
            </a:r>
          </a:p>
          <a:p>
            <a:pPr lvl="1" rtl="0"/>
            <a:r>
              <a:rPr lang="zh-TW" altLang="en-US" smtClean="0"/>
              <a:t>第二層</a:t>
            </a:r>
          </a:p>
          <a:p>
            <a:pPr lvl="2" rtl="0"/>
            <a:r>
              <a:rPr lang="zh-TW" altLang="en-US" smtClean="0"/>
              <a:t>第三層</a:t>
            </a:r>
          </a:p>
          <a:p>
            <a:pPr lvl="3" rtl="0"/>
            <a:r>
              <a:rPr lang="zh-TW" altLang="en-US" smtClean="0"/>
              <a:t>第四層</a:t>
            </a:r>
          </a:p>
          <a:p>
            <a:pPr lvl="4" rtl="0"/>
            <a:r>
              <a:rPr lang="zh-TW" altLang="en-US" smtClean="0"/>
              <a:t>第五層</a:t>
            </a:r>
            <a:endParaRPr lang="zh-TW" altLang="en-US" dirty="0"/>
          </a:p>
        </p:txBody>
      </p:sp>
      <p:sp>
        <p:nvSpPr>
          <p:cNvPr id="6" name="頁尾預留位置 5"/>
          <p:cNvSpPr>
            <a:spLocks noGrp="1"/>
          </p:cNvSpPr>
          <p:nvPr>
            <p:ph type="ftr" sz="quarter" idx="11"/>
          </p:nvPr>
        </p:nvSpPr>
        <p:spPr/>
        <p:txBody>
          <a:bodyPr rtlCol="0"/>
          <a:lstStyle/>
          <a:p>
            <a:pPr rtl="0"/>
            <a:r>
              <a:rPr lang="zh-TW" altLang="en-US" dirty="0" smtClean="0"/>
              <a:t>新增頁尾</a:t>
            </a:r>
            <a:endParaRPr lang="zh-TW" altLang="en-US" dirty="0"/>
          </a:p>
        </p:txBody>
      </p:sp>
      <p:sp>
        <p:nvSpPr>
          <p:cNvPr id="5" name="日期預留位置 4"/>
          <p:cNvSpPr>
            <a:spLocks noGrp="1"/>
          </p:cNvSpPr>
          <p:nvPr>
            <p:ph type="dt" sz="half" idx="10"/>
          </p:nvPr>
        </p:nvSpPr>
        <p:spPr/>
        <p:txBody>
          <a:bodyPr rtlCol="0"/>
          <a:lstStyle>
            <a:lvl1pPr>
              <a:defRPr/>
            </a:lvl1pPr>
          </a:lstStyle>
          <a:p>
            <a:fld id="{2419926E-5C3F-4205-B23D-D4C1E7A6E097}" type="datetime2">
              <a:rPr lang="zh-TW" altLang="en-US" smtClean="0"/>
              <a:pPr/>
              <a:t>2018年11月13日</a:t>
            </a:fld>
            <a:endParaRPr lang="zh-TW" altLang="en-US" dirty="0"/>
          </a:p>
        </p:txBody>
      </p:sp>
      <p:sp>
        <p:nvSpPr>
          <p:cNvPr id="7" name="投影片編號預留位置 6"/>
          <p:cNvSpPr>
            <a:spLocks noGrp="1"/>
          </p:cNvSpPr>
          <p:nvPr>
            <p:ph type="sldNum" sz="quarter" idx="12"/>
          </p:nvPr>
        </p:nvSpPr>
        <p:spPr/>
        <p:txBody>
          <a:bodyPr rtlCol="0"/>
          <a:lstStyle/>
          <a:p>
            <a:pPr rtl="0"/>
            <a:fld id="{E31375A4-56A4-47D6-9801-1991572033F7}" type="slidenum">
              <a:rPr lang="en-US" altLang="zh-TW" smtClean="0"/>
              <a:t>‹#›</a:t>
            </a:fld>
            <a:endParaRPr lang="zh-TW" altLang="en-US" dirty="0"/>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smtClean="0"/>
              <a:t>按一下以編輯母片標題樣式</a:t>
            </a:r>
            <a:endParaRPr lang="zh-TW" altLang="en-US" dirty="0"/>
          </a:p>
        </p:txBody>
      </p:sp>
      <p:sp>
        <p:nvSpPr>
          <p:cNvPr id="3" name="文字預留位置 2"/>
          <p:cNvSpPr>
            <a:spLocks noGrp="1"/>
          </p:cNvSpPr>
          <p:nvPr>
            <p:ph type="body" idx="1"/>
          </p:nvPr>
        </p:nvSpPr>
        <p:spPr>
          <a:xfrm>
            <a:off x="1295400" y="1818322"/>
            <a:ext cx="4572000" cy="641350"/>
          </a:xfrm>
        </p:spPr>
        <p:txBody>
          <a:bodyPr rtlCol="0" anchor="ctr">
            <a:normAutofit/>
          </a:bodyPr>
          <a:lstStyle>
            <a:lvl1pPr marL="0" indent="0">
              <a:spcBef>
                <a:spcPts val="0"/>
              </a:spcBef>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zh-TW" altLang="en-US" smtClean="0"/>
              <a:t>編輯母片文字樣式</a:t>
            </a:r>
          </a:p>
        </p:txBody>
      </p:sp>
      <p:sp>
        <p:nvSpPr>
          <p:cNvPr id="4" name="內容預留位置 3"/>
          <p:cNvSpPr>
            <a:spLocks noGrp="1"/>
          </p:cNvSpPr>
          <p:nvPr>
            <p:ph sz="half" idx="2"/>
          </p:nvPr>
        </p:nvSpPr>
        <p:spPr>
          <a:xfrm>
            <a:off x="1295400" y="2503713"/>
            <a:ext cx="4572000" cy="3287487"/>
          </a:xfrm>
        </p:spPr>
        <p:txBody>
          <a:bodyPr rtlCol="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zh-TW" altLang="en-US" smtClean="0"/>
              <a:t>編輯母片文字樣式</a:t>
            </a:r>
          </a:p>
          <a:p>
            <a:pPr lvl="1" rtl="0"/>
            <a:r>
              <a:rPr lang="zh-TW" altLang="en-US" smtClean="0"/>
              <a:t>第二層</a:t>
            </a:r>
          </a:p>
          <a:p>
            <a:pPr lvl="2" rtl="0"/>
            <a:r>
              <a:rPr lang="zh-TW" altLang="en-US" smtClean="0"/>
              <a:t>第三層</a:t>
            </a:r>
          </a:p>
          <a:p>
            <a:pPr lvl="3" rtl="0"/>
            <a:r>
              <a:rPr lang="zh-TW" altLang="en-US" smtClean="0"/>
              <a:t>第四層</a:t>
            </a:r>
          </a:p>
          <a:p>
            <a:pPr lvl="4" rtl="0"/>
            <a:r>
              <a:rPr lang="zh-TW" altLang="en-US" smtClean="0"/>
              <a:t>第五層</a:t>
            </a:r>
            <a:endParaRPr lang="zh-TW" altLang="en-US" dirty="0"/>
          </a:p>
        </p:txBody>
      </p:sp>
      <p:sp>
        <p:nvSpPr>
          <p:cNvPr id="5" name="文字預留位置 4"/>
          <p:cNvSpPr>
            <a:spLocks noGrp="1"/>
          </p:cNvSpPr>
          <p:nvPr>
            <p:ph type="body" sz="quarter" idx="3"/>
          </p:nvPr>
        </p:nvSpPr>
        <p:spPr>
          <a:xfrm>
            <a:off x="6324600" y="1818322"/>
            <a:ext cx="4572000" cy="641350"/>
          </a:xfrm>
        </p:spPr>
        <p:txBody>
          <a:bodyPr rtlCol="0" anchor="ctr">
            <a:normAutofit/>
          </a:bodyPr>
          <a:lstStyle>
            <a:lvl1pPr marL="0" indent="0">
              <a:spcBef>
                <a:spcPts val="0"/>
              </a:spcBef>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zh-TW" altLang="en-US" smtClean="0"/>
              <a:t>編輯母片文字樣式</a:t>
            </a:r>
          </a:p>
        </p:txBody>
      </p:sp>
      <p:sp>
        <p:nvSpPr>
          <p:cNvPr id="6" name="內容預留位置 5"/>
          <p:cNvSpPr>
            <a:spLocks noGrp="1"/>
          </p:cNvSpPr>
          <p:nvPr>
            <p:ph sz="quarter" idx="4"/>
          </p:nvPr>
        </p:nvSpPr>
        <p:spPr>
          <a:xfrm>
            <a:off x="6324600" y="2503713"/>
            <a:ext cx="4572000" cy="3287487"/>
          </a:xfrm>
        </p:spPr>
        <p:txBody>
          <a:bodyPr rtlCol="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zh-TW" altLang="en-US" smtClean="0"/>
              <a:t>編輯母片文字樣式</a:t>
            </a:r>
          </a:p>
          <a:p>
            <a:pPr lvl="1" rtl="0"/>
            <a:r>
              <a:rPr lang="zh-TW" altLang="en-US" smtClean="0"/>
              <a:t>第二層</a:t>
            </a:r>
          </a:p>
          <a:p>
            <a:pPr lvl="2" rtl="0"/>
            <a:r>
              <a:rPr lang="zh-TW" altLang="en-US" smtClean="0"/>
              <a:t>第三層</a:t>
            </a:r>
          </a:p>
          <a:p>
            <a:pPr lvl="3" rtl="0"/>
            <a:r>
              <a:rPr lang="zh-TW" altLang="en-US" smtClean="0"/>
              <a:t>第四層</a:t>
            </a:r>
          </a:p>
          <a:p>
            <a:pPr lvl="4" rtl="0"/>
            <a:r>
              <a:rPr lang="zh-TW" altLang="en-US" smtClean="0"/>
              <a:t>第五層</a:t>
            </a:r>
            <a:endParaRPr lang="zh-TW" altLang="en-US" dirty="0"/>
          </a:p>
        </p:txBody>
      </p:sp>
      <p:sp>
        <p:nvSpPr>
          <p:cNvPr id="8" name="頁尾預留位置 7"/>
          <p:cNvSpPr>
            <a:spLocks noGrp="1"/>
          </p:cNvSpPr>
          <p:nvPr>
            <p:ph type="ftr" sz="quarter" idx="11"/>
          </p:nvPr>
        </p:nvSpPr>
        <p:spPr/>
        <p:txBody>
          <a:bodyPr rtlCol="0"/>
          <a:lstStyle/>
          <a:p>
            <a:pPr rtl="0"/>
            <a:r>
              <a:rPr lang="zh-TW" altLang="en-US" dirty="0" smtClean="0"/>
              <a:t>新增頁尾</a:t>
            </a:r>
            <a:endParaRPr lang="zh-TW" altLang="en-US" dirty="0"/>
          </a:p>
        </p:txBody>
      </p:sp>
      <p:sp>
        <p:nvSpPr>
          <p:cNvPr id="7" name="日期預留位置 6"/>
          <p:cNvSpPr>
            <a:spLocks noGrp="1"/>
          </p:cNvSpPr>
          <p:nvPr>
            <p:ph type="dt" sz="half" idx="10"/>
          </p:nvPr>
        </p:nvSpPr>
        <p:spPr/>
        <p:txBody>
          <a:bodyPr rtlCol="0"/>
          <a:lstStyle>
            <a:lvl1pPr>
              <a:defRPr/>
            </a:lvl1pPr>
          </a:lstStyle>
          <a:p>
            <a:fld id="{CD44B4C3-BFEF-4472-B595-652481CA0278}" type="datetime2">
              <a:rPr lang="zh-TW" altLang="en-US" smtClean="0"/>
              <a:pPr/>
              <a:t>2018年11月13日</a:t>
            </a:fld>
            <a:endParaRPr lang="zh-TW" altLang="en-US" dirty="0"/>
          </a:p>
        </p:txBody>
      </p:sp>
      <p:sp>
        <p:nvSpPr>
          <p:cNvPr id="9" name="投影片編號預留位置 8"/>
          <p:cNvSpPr>
            <a:spLocks noGrp="1"/>
          </p:cNvSpPr>
          <p:nvPr>
            <p:ph type="sldNum" sz="quarter" idx="12"/>
          </p:nvPr>
        </p:nvSpPr>
        <p:spPr/>
        <p:txBody>
          <a:bodyPr rtlCol="0"/>
          <a:lstStyle/>
          <a:p>
            <a:pPr rtl="0"/>
            <a:fld id="{E31375A4-56A4-47D6-9801-1991572033F7}" type="slidenum">
              <a:rPr lang="en-US" altLang="zh-TW" smtClean="0"/>
              <a:t>‹#›</a:t>
            </a:fld>
            <a:endParaRPr lang="zh-TW" altLang="en-US" dirty="0"/>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smtClean="0"/>
              <a:t>按一下以編輯母片標題樣式</a:t>
            </a:r>
            <a:endParaRPr lang="zh-TW" altLang="en-US" dirty="0"/>
          </a:p>
        </p:txBody>
      </p:sp>
      <p:sp>
        <p:nvSpPr>
          <p:cNvPr id="4" name="頁尾預留位置 3"/>
          <p:cNvSpPr>
            <a:spLocks noGrp="1"/>
          </p:cNvSpPr>
          <p:nvPr>
            <p:ph type="ftr" sz="quarter" idx="11"/>
          </p:nvPr>
        </p:nvSpPr>
        <p:spPr/>
        <p:txBody>
          <a:bodyPr rtlCol="0"/>
          <a:lstStyle/>
          <a:p>
            <a:pPr rtl="0"/>
            <a:r>
              <a:rPr lang="zh-TW" altLang="en-US" dirty="0" smtClean="0"/>
              <a:t>新增頁尾</a:t>
            </a:r>
            <a:endParaRPr lang="zh-TW" altLang="en-US" dirty="0"/>
          </a:p>
        </p:txBody>
      </p:sp>
      <p:sp>
        <p:nvSpPr>
          <p:cNvPr id="3" name="日期預留位置 2"/>
          <p:cNvSpPr>
            <a:spLocks noGrp="1"/>
          </p:cNvSpPr>
          <p:nvPr>
            <p:ph type="dt" sz="half" idx="10"/>
          </p:nvPr>
        </p:nvSpPr>
        <p:spPr/>
        <p:txBody>
          <a:bodyPr rtlCol="0"/>
          <a:lstStyle>
            <a:lvl1pPr>
              <a:defRPr/>
            </a:lvl1pPr>
          </a:lstStyle>
          <a:p>
            <a:fld id="{C57014D5-A26D-4BC6-B967-5C8DC462FB42}" type="datetime2">
              <a:rPr lang="zh-TW" altLang="en-US" smtClean="0"/>
              <a:pPr/>
              <a:t>2018年11月13日</a:t>
            </a:fld>
            <a:endParaRPr lang="zh-TW" altLang="en-US" dirty="0"/>
          </a:p>
        </p:txBody>
      </p:sp>
      <p:sp>
        <p:nvSpPr>
          <p:cNvPr id="5" name="投影片編號預留位置 4"/>
          <p:cNvSpPr>
            <a:spLocks noGrp="1"/>
          </p:cNvSpPr>
          <p:nvPr>
            <p:ph type="sldNum" sz="quarter" idx="12"/>
          </p:nvPr>
        </p:nvSpPr>
        <p:spPr/>
        <p:txBody>
          <a:bodyPr rtlCol="0"/>
          <a:lstStyle/>
          <a:p>
            <a:pPr rtl="0"/>
            <a:fld id="{E31375A4-56A4-47D6-9801-1991572033F7}" type="slidenum">
              <a:rPr lang="en-US" altLang="zh-TW" smtClean="0"/>
              <a:t>‹#›</a:t>
            </a:fld>
            <a:endParaRPr lang="zh-TW" altLang="en-US" dirty="0"/>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grpSp>
        <p:nvGrpSpPr>
          <p:cNvPr id="161" name="群組 160"/>
          <p:cNvGrpSpPr/>
          <p:nvPr userDrawn="1"/>
        </p:nvGrpSpPr>
        <p:grpSpPr bwMode="hidden">
          <a:xfrm>
            <a:off x="-1" y="0"/>
            <a:ext cx="12192002" cy="6858000"/>
            <a:chOff x="-1" y="0"/>
            <a:chExt cx="12192002" cy="6858000"/>
          </a:xfrm>
        </p:grpSpPr>
        <p:cxnSp>
          <p:nvCxnSpPr>
            <p:cNvPr id="162" name="直線接點​ 161"/>
            <p:cNvCxnSpPr/>
            <p:nvPr/>
          </p:nvCxnSpPr>
          <p:spPr bwMode="hidden">
            <a:xfrm>
              <a:off x="610194"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3" name="直線接點​​ 162"/>
            <p:cNvCxnSpPr/>
            <p:nvPr/>
          </p:nvCxnSpPr>
          <p:spPr bwMode="hidden">
            <a:xfrm>
              <a:off x="1829332"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4" name="直線接點​​ 163"/>
            <p:cNvCxnSpPr/>
            <p:nvPr/>
          </p:nvCxnSpPr>
          <p:spPr bwMode="hidden">
            <a:xfrm>
              <a:off x="3048470"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5" name="直線接點​​ 164"/>
            <p:cNvCxnSpPr/>
            <p:nvPr/>
          </p:nvCxnSpPr>
          <p:spPr bwMode="hidden">
            <a:xfrm>
              <a:off x="4267608"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6" name="直線接點​​ 165"/>
            <p:cNvCxnSpPr/>
            <p:nvPr/>
          </p:nvCxnSpPr>
          <p:spPr bwMode="hidden">
            <a:xfrm>
              <a:off x="5486746"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7" name="直線接點​​ 166"/>
            <p:cNvCxnSpPr/>
            <p:nvPr/>
          </p:nvCxnSpPr>
          <p:spPr bwMode="hidden">
            <a:xfrm>
              <a:off x="6705884"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8" name="直線接點​​ 167"/>
            <p:cNvCxnSpPr/>
            <p:nvPr/>
          </p:nvCxnSpPr>
          <p:spPr bwMode="hidden">
            <a:xfrm>
              <a:off x="7925022"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9" name="直線接點​​ 168"/>
            <p:cNvCxnSpPr/>
            <p:nvPr/>
          </p:nvCxnSpPr>
          <p:spPr bwMode="hidden">
            <a:xfrm>
              <a:off x="9144160"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0" name="直線接點​ 169"/>
            <p:cNvCxnSpPr/>
            <p:nvPr/>
          </p:nvCxnSpPr>
          <p:spPr bwMode="hidden">
            <a:xfrm>
              <a:off x="10363298"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1" name="直線接點​​ 170"/>
            <p:cNvCxnSpPr/>
            <p:nvPr/>
          </p:nvCxnSpPr>
          <p:spPr bwMode="hidden">
            <a:xfrm>
              <a:off x="11582436"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2" name="直線接點​​ 171"/>
            <p:cNvCxnSpPr/>
            <p:nvPr/>
          </p:nvCxnSpPr>
          <p:spPr bwMode="hidden">
            <a:xfrm>
              <a:off x="2819" y="386485"/>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3" name="直線接點​​ 172"/>
            <p:cNvCxnSpPr/>
            <p:nvPr/>
          </p:nvCxnSpPr>
          <p:spPr bwMode="hidden">
            <a:xfrm>
              <a:off x="2819" y="1611181"/>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4" name="直線接點​​ 173"/>
            <p:cNvCxnSpPr/>
            <p:nvPr/>
          </p:nvCxnSpPr>
          <p:spPr bwMode="hidden">
            <a:xfrm>
              <a:off x="2819" y="2835877"/>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5" name="直線接點​​ 174"/>
            <p:cNvCxnSpPr/>
            <p:nvPr/>
          </p:nvCxnSpPr>
          <p:spPr bwMode="hidden">
            <a:xfrm>
              <a:off x="2819" y="4060573"/>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6" name="直線接點​​ 175"/>
            <p:cNvCxnSpPr/>
            <p:nvPr/>
          </p:nvCxnSpPr>
          <p:spPr bwMode="hidden">
            <a:xfrm>
              <a:off x="2819" y="5285269"/>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7" name="直線接點​​ 176"/>
            <p:cNvCxnSpPr/>
            <p:nvPr/>
          </p:nvCxnSpPr>
          <p:spPr bwMode="hidden">
            <a:xfrm>
              <a:off x="2819" y="6509965"/>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178" name="群組 177"/>
            <p:cNvGrpSpPr/>
            <p:nvPr userDrawn="1"/>
          </p:nvGrpSpPr>
          <p:grpSpPr bwMode="hidden">
            <a:xfrm>
              <a:off x="-1" y="0"/>
              <a:ext cx="12192001" cy="6858000"/>
              <a:chOff x="-1" y="0"/>
              <a:chExt cx="12192001" cy="6858000"/>
            </a:xfrm>
          </p:grpSpPr>
          <p:cxnSp>
            <p:nvCxnSpPr>
              <p:cNvPr id="196" name="直線接點​​ 195"/>
              <p:cNvCxnSpPr/>
              <p:nvPr/>
            </p:nvCxnSpPr>
            <p:spPr bwMode="hidden">
              <a:xfrm>
                <a:off x="225425"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7" name="直線接點​​ 196"/>
              <p:cNvCxnSpPr/>
              <p:nvPr/>
            </p:nvCxnSpPr>
            <p:spPr bwMode="hidden">
              <a:xfrm>
                <a:off x="1449154"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8" name="直線接點​​ 197"/>
              <p:cNvCxnSpPr/>
              <p:nvPr/>
            </p:nvCxnSpPr>
            <p:spPr bwMode="hidden">
              <a:xfrm>
                <a:off x="266598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9" name="直線接點​​ 198"/>
              <p:cNvCxnSpPr/>
              <p:nvPr/>
            </p:nvCxnSpPr>
            <p:spPr bwMode="hidden">
              <a:xfrm>
                <a:off x="3885119"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0" name="直線接點 199"/>
              <p:cNvCxnSpPr/>
              <p:nvPr/>
            </p:nvCxnSpPr>
            <p:spPr bwMode="hidden">
              <a:xfrm>
                <a:off x="510650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201" name="群組 200"/>
              <p:cNvGrpSpPr/>
              <p:nvPr/>
            </p:nvGrpSpPr>
            <p:grpSpPr bwMode="hidden">
              <a:xfrm>
                <a:off x="6327885" y="0"/>
                <a:ext cx="5864115" cy="5898673"/>
                <a:chOff x="6327885" y="0"/>
                <a:chExt cx="5864115" cy="5898673"/>
              </a:xfrm>
            </p:grpSpPr>
            <p:cxnSp>
              <p:nvCxnSpPr>
                <p:cNvPr id="207" name="直線接點 206"/>
                <p:cNvCxnSpPr/>
                <p:nvPr/>
              </p:nvCxnSpPr>
              <p:spPr bwMode="hidden">
                <a:xfrm>
                  <a:off x="6327885" y="0"/>
                  <a:ext cx="5864115" cy="5898673"/>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8" name="直線接點 207"/>
                <p:cNvCxnSpPr/>
                <p:nvPr/>
              </p:nvCxnSpPr>
              <p:spPr bwMode="hidden">
                <a:xfrm>
                  <a:off x="7549268" y="0"/>
                  <a:ext cx="4642732" cy="467242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9" name="直線接點 208"/>
                <p:cNvCxnSpPr/>
                <p:nvPr/>
              </p:nvCxnSpPr>
              <p:spPr bwMode="hidden">
                <a:xfrm>
                  <a:off x="8772997" y="0"/>
                  <a:ext cx="3419003" cy="34567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10" name="直線接點​​ 209"/>
                <p:cNvCxnSpPr/>
                <p:nvPr/>
              </p:nvCxnSpPr>
              <p:spPr bwMode="hidden">
                <a:xfrm>
                  <a:off x="9982200" y="0"/>
                  <a:ext cx="2209800" cy="222646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11" name="直線接點 210"/>
                <p:cNvCxnSpPr/>
                <p:nvPr/>
              </p:nvCxnSpPr>
              <p:spPr bwMode="hidden">
                <a:xfrm>
                  <a:off x="11199019" y="0"/>
                  <a:ext cx="992981" cy="1002506"/>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cxnSp>
            <p:nvCxnSpPr>
              <p:cNvPr id="202" name="直線接點 201"/>
              <p:cNvCxnSpPr/>
              <p:nvPr/>
            </p:nvCxnSpPr>
            <p:spPr bwMode="hidden">
              <a:xfrm flipH="1" flipV="1">
                <a:off x="-1" y="1012053"/>
                <a:ext cx="5828811" cy="58459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3" name="直線接點​​ 202"/>
              <p:cNvCxnSpPr/>
              <p:nvPr/>
            </p:nvCxnSpPr>
            <p:spPr bwMode="hidden">
              <a:xfrm flipH="1" flipV="1">
                <a:off x="-1" y="2227340"/>
                <a:ext cx="4614781" cy="4630658"/>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4" name="直線接點 203"/>
              <p:cNvCxnSpPr/>
              <p:nvPr/>
            </p:nvCxnSpPr>
            <p:spPr bwMode="hidden">
              <a:xfrm flipH="1" flipV="1">
                <a:off x="-1" y="3432149"/>
                <a:ext cx="3398419" cy="34258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5" name="直線接點 204"/>
              <p:cNvCxnSpPr/>
              <p:nvPr/>
            </p:nvCxnSpPr>
            <p:spPr bwMode="hidden">
              <a:xfrm flipH="1" flipV="1">
                <a:off x="-1" y="4651431"/>
                <a:ext cx="2196496" cy="2206567"/>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6" name="直線接點 205"/>
              <p:cNvCxnSpPr/>
              <p:nvPr/>
            </p:nvCxnSpPr>
            <p:spPr bwMode="hidden">
              <a:xfrm flipH="1" flipV="1">
                <a:off x="-1" y="5864453"/>
                <a:ext cx="987003" cy="9935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grpSp>
          <p:nvGrpSpPr>
            <p:cNvPr id="179" name="群組 178"/>
            <p:cNvGrpSpPr/>
            <p:nvPr userDrawn="1"/>
          </p:nvGrpSpPr>
          <p:grpSpPr bwMode="hidden">
            <a:xfrm flipH="1">
              <a:off x="0" y="0"/>
              <a:ext cx="12192001" cy="6858000"/>
              <a:chOff x="-1" y="0"/>
              <a:chExt cx="12192001" cy="6858000"/>
            </a:xfrm>
          </p:grpSpPr>
          <p:cxnSp>
            <p:nvCxnSpPr>
              <p:cNvPr id="180" name="直線接點​​ 179"/>
              <p:cNvCxnSpPr/>
              <p:nvPr/>
            </p:nvCxnSpPr>
            <p:spPr bwMode="hidden">
              <a:xfrm>
                <a:off x="225425"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1" name="直線接點​​ 180"/>
              <p:cNvCxnSpPr/>
              <p:nvPr/>
            </p:nvCxnSpPr>
            <p:spPr bwMode="hidden">
              <a:xfrm>
                <a:off x="1449154"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2" name="直線接點​​ 181"/>
              <p:cNvCxnSpPr/>
              <p:nvPr/>
            </p:nvCxnSpPr>
            <p:spPr bwMode="hidden">
              <a:xfrm>
                <a:off x="266598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3" name="直線接點​​ 182"/>
              <p:cNvCxnSpPr/>
              <p:nvPr/>
            </p:nvCxnSpPr>
            <p:spPr bwMode="hidden">
              <a:xfrm>
                <a:off x="3885119"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4" name="直線接點 183"/>
              <p:cNvCxnSpPr/>
              <p:nvPr/>
            </p:nvCxnSpPr>
            <p:spPr bwMode="hidden">
              <a:xfrm>
                <a:off x="510650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185" name="群組 184"/>
              <p:cNvGrpSpPr/>
              <p:nvPr/>
            </p:nvGrpSpPr>
            <p:grpSpPr bwMode="hidden">
              <a:xfrm>
                <a:off x="6327885" y="0"/>
                <a:ext cx="5864115" cy="5898673"/>
                <a:chOff x="6327885" y="0"/>
                <a:chExt cx="5864115" cy="5898673"/>
              </a:xfrm>
            </p:grpSpPr>
            <p:cxnSp>
              <p:nvCxnSpPr>
                <p:cNvPr id="191" name="直線接點​​ 190"/>
                <p:cNvCxnSpPr/>
                <p:nvPr/>
              </p:nvCxnSpPr>
              <p:spPr bwMode="hidden">
                <a:xfrm>
                  <a:off x="6327885" y="0"/>
                  <a:ext cx="5864115" cy="5898673"/>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2" name="直線接點​​ 191"/>
                <p:cNvCxnSpPr/>
                <p:nvPr/>
              </p:nvCxnSpPr>
              <p:spPr bwMode="hidden">
                <a:xfrm>
                  <a:off x="7549268" y="0"/>
                  <a:ext cx="4642732" cy="467242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3" name="直線接點​​ 192"/>
                <p:cNvCxnSpPr/>
                <p:nvPr/>
              </p:nvCxnSpPr>
              <p:spPr bwMode="hidden">
                <a:xfrm>
                  <a:off x="8772997" y="0"/>
                  <a:ext cx="3419003" cy="34567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4" name="直線接點​​ 193"/>
                <p:cNvCxnSpPr/>
                <p:nvPr/>
              </p:nvCxnSpPr>
              <p:spPr bwMode="hidden">
                <a:xfrm>
                  <a:off x="9982200" y="0"/>
                  <a:ext cx="2209800" cy="222646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5" name="直線接點​​ 194"/>
                <p:cNvCxnSpPr/>
                <p:nvPr/>
              </p:nvCxnSpPr>
              <p:spPr bwMode="hidden">
                <a:xfrm>
                  <a:off x="11199019" y="0"/>
                  <a:ext cx="992981" cy="1002506"/>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cxnSp>
            <p:nvCxnSpPr>
              <p:cNvPr id="186" name="直線接點​​ 185"/>
              <p:cNvCxnSpPr/>
              <p:nvPr/>
            </p:nvCxnSpPr>
            <p:spPr bwMode="hidden">
              <a:xfrm flipH="1" flipV="1">
                <a:off x="-1" y="1012053"/>
                <a:ext cx="5828811" cy="58459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7" name="直線接點 186"/>
              <p:cNvCxnSpPr/>
              <p:nvPr/>
            </p:nvCxnSpPr>
            <p:spPr bwMode="hidden">
              <a:xfrm flipH="1" flipV="1">
                <a:off x="-1" y="2227340"/>
                <a:ext cx="4614781" cy="4630658"/>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8" name="直線接點 187"/>
              <p:cNvCxnSpPr/>
              <p:nvPr/>
            </p:nvCxnSpPr>
            <p:spPr bwMode="hidden">
              <a:xfrm flipH="1" flipV="1">
                <a:off x="-1" y="3432149"/>
                <a:ext cx="3398419" cy="34258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9" name="直線接點 188"/>
              <p:cNvCxnSpPr/>
              <p:nvPr/>
            </p:nvCxnSpPr>
            <p:spPr bwMode="hidden">
              <a:xfrm flipH="1" flipV="1">
                <a:off x="-1" y="4651431"/>
                <a:ext cx="2196496" cy="2206567"/>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0" name="直線接點 189"/>
              <p:cNvCxnSpPr/>
              <p:nvPr/>
            </p:nvCxnSpPr>
            <p:spPr bwMode="hidden">
              <a:xfrm flipH="1" flipV="1">
                <a:off x="-1" y="5864453"/>
                <a:ext cx="987003" cy="9935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grpSp>
      <p:sp>
        <p:nvSpPr>
          <p:cNvPr id="213" name="頁尾預留位置 212"/>
          <p:cNvSpPr>
            <a:spLocks noGrp="1"/>
          </p:cNvSpPr>
          <p:nvPr>
            <p:ph type="ftr" sz="quarter" idx="11"/>
          </p:nvPr>
        </p:nvSpPr>
        <p:spPr/>
        <p:txBody>
          <a:bodyPr rtlCol="0"/>
          <a:lstStyle/>
          <a:p>
            <a:pPr rtl="0"/>
            <a:r>
              <a:rPr lang="zh-TW" altLang="en-US" dirty="0" smtClean="0"/>
              <a:t>新增頁尾</a:t>
            </a:r>
            <a:endParaRPr lang="zh-TW" altLang="en-US" dirty="0"/>
          </a:p>
        </p:txBody>
      </p:sp>
      <p:sp>
        <p:nvSpPr>
          <p:cNvPr id="212" name="日期預留位置 211"/>
          <p:cNvSpPr>
            <a:spLocks noGrp="1"/>
          </p:cNvSpPr>
          <p:nvPr>
            <p:ph type="dt" sz="half" idx="10"/>
          </p:nvPr>
        </p:nvSpPr>
        <p:spPr/>
        <p:txBody>
          <a:bodyPr rtlCol="0"/>
          <a:lstStyle>
            <a:lvl1pPr>
              <a:defRPr/>
            </a:lvl1pPr>
          </a:lstStyle>
          <a:p>
            <a:fld id="{8C289A11-8BF8-45F7-B92C-261B55DE08FE}" type="datetime2">
              <a:rPr lang="zh-TW" altLang="en-US" smtClean="0"/>
              <a:pPr/>
              <a:t>2018年11月13日</a:t>
            </a:fld>
            <a:endParaRPr lang="zh-TW" altLang="en-US" dirty="0"/>
          </a:p>
        </p:txBody>
      </p:sp>
      <p:sp>
        <p:nvSpPr>
          <p:cNvPr id="214" name="投影片編號預留位置 213"/>
          <p:cNvSpPr>
            <a:spLocks noGrp="1"/>
          </p:cNvSpPr>
          <p:nvPr>
            <p:ph type="sldNum" sz="quarter" idx="12"/>
          </p:nvPr>
        </p:nvSpPr>
        <p:spPr/>
        <p:txBody>
          <a:bodyPr rtlCol="0"/>
          <a:lstStyle/>
          <a:p>
            <a:pPr rtl="0"/>
            <a:fld id="{E31375A4-56A4-47D6-9801-1991572033F7}" type="slidenum">
              <a:rPr lang="en-US" altLang="zh-TW" smtClean="0"/>
              <a:pPr/>
              <a:t>‹#›</a:t>
            </a:fld>
            <a:endParaRPr lang="zh-TW" altLang="en-US" dirty="0"/>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Pr>
        <a:gradFill flip="none" rotWithShape="1">
          <a:gsLst>
            <a:gs pos="0">
              <a:schemeClr val="accent1"/>
            </a:gs>
            <a:gs pos="100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9" name="群組 8"/>
          <p:cNvGrpSpPr/>
          <p:nvPr userDrawn="1"/>
        </p:nvGrpSpPr>
        <p:grpSpPr bwMode="hidden">
          <a:xfrm>
            <a:off x="-1" y="0"/>
            <a:ext cx="12192002" cy="6858000"/>
            <a:chOff x="-1" y="0"/>
            <a:chExt cx="12192002" cy="6858000"/>
          </a:xfrm>
        </p:grpSpPr>
        <p:cxnSp>
          <p:nvCxnSpPr>
            <p:cNvPr id="10" name="直線接點 9"/>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直線接點​​ 11"/>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直線接點​​ 12"/>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直線接點 16"/>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直線接點​​ 18"/>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直線接點​​ 19"/>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直線接點​​ 20"/>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直線接點​​ 22"/>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5" name="直線接點 24"/>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6" name="群組 25"/>
            <p:cNvGrpSpPr/>
            <p:nvPr userDrawn="1"/>
          </p:nvGrpSpPr>
          <p:grpSpPr bwMode="hidden">
            <a:xfrm>
              <a:off x="-1" y="0"/>
              <a:ext cx="12192001" cy="6858000"/>
              <a:chOff x="-1" y="0"/>
              <a:chExt cx="12192001" cy="6858000"/>
            </a:xfrm>
          </p:grpSpPr>
          <p:cxnSp>
            <p:nvCxnSpPr>
              <p:cNvPr id="44" name="直線接點 43"/>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直線接點 44"/>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直線接點 45"/>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直線接點 46"/>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8" name="直線接點 47"/>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9" name="群組 48"/>
              <p:cNvGrpSpPr/>
              <p:nvPr/>
            </p:nvGrpSpPr>
            <p:grpSpPr bwMode="hidden">
              <a:xfrm>
                <a:off x="6327885" y="0"/>
                <a:ext cx="5864115" cy="5898673"/>
                <a:chOff x="6327885" y="0"/>
                <a:chExt cx="5864115" cy="5898673"/>
              </a:xfrm>
            </p:grpSpPr>
            <p:cxnSp>
              <p:nvCxnSpPr>
                <p:cNvPr id="55" name="直線接點 54"/>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直線接點 55"/>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直線接點 56"/>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直線接點​​ 57"/>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9" name="直線接點​​ 58"/>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50" name="直線接點​​ 49"/>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直線接點​​ 50"/>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直線接點 51"/>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直線接點 52"/>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直線接點 53"/>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7" name="群組 26"/>
            <p:cNvGrpSpPr/>
            <p:nvPr userDrawn="1"/>
          </p:nvGrpSpPr>
          <p:grpSpPr bwMode="hidden">
            <a:xfrm flipH="1">
              <a:off x="0" y="0"/>
              <a:ext cx="12192001" cy="6858000"/>
              <a:chOff x="-1" y="0"/>
              <a:chExt cx="12192001" cy="6858000"/>
            </a:xfrm>
          </p:grpSpPr>
          <p:cxnSp>
            <p:nvCxnSpPr>
              <p:cNvPr id="28" name="直線接點 27"/>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直線接點 28"/>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直線接點 29"/>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直線接點 30"/>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2" name="直線接點 31"/>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3" name="群組 32"/>
              <p:cNvGrpSpPr/>
              <p:nvPr/>
            </p:nvGrpSpPr>
            <p:grpSpPr bwMode="hidden">
              <a:xfrm>
                <a:off x="6327885" y="0"/>
                <a:ext cx="5864115" cy="5898673"/>
                <a:chOff x="6327885" y="0"/>
                <a:chExt cx="5864115" cy="5898673"/>
              </a:xfrm>
            </p:grpSpPr>
            <p:cxnSp>
              <p:nvCxnSpPr>
                <p:cNvPr id="39" name="直線接點 38"/>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直線接點 39"/>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直線接點 40"/>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直線接點​​ 41"/>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直線接點 42"/>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4" name="直線接點​​ 33"/>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直線接點 34"/>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直線接點 35"/>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直線接點 36"/>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直線接點 37"/>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7" name="矩形 6"/>
          <p:cNvSpPr/>
          <p:nvPr userDrawn="1"/>
        </p:nvSpPr>
        <p:spPr>
          <a:xfrm>
            <a:off x="0" y="0"/>
            <a:ext cx="7315200" cy="6858000"/>
          </a:xfrm>
          <a:prstGeom prst="rect">
            <a:avLst/>
          </a:prstGeom>
          <a:gradFill>
            <a:gsLst>
              <a:gs pos="69000">
                <a:schemeClr val="bg1"/>
              </a:gs>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dirty="0">
              <a:latin typeface="Microsoft JhengHei UI" panose="020B0604030504040204" pitchFamily="34" charset="-120"/>
              <a:ea typeface="Microsoft JhengHei UI" panose="020B0604030504040204" pitchFamily="34" charset="-120"/>
            </a:endParaRPr>
          </a:p>
        </p:txBody>
      </p:sp>
      <p:sp>
        <p:nvSpPr>
          <p:cNvPr id="2" name="標題 1"/>
          <p:cNvSpPr>
            <a:spLocks noGrp="1"/>
          </p:cNvSpPr>
          <p:nvPr>
            <p:ph type="title"/>
          </p:nvPr>
        </p:nvSpPr>
        <p:spPr>
          <a:xfrm>
            <a:off x="7913152" y="571500"/>
            <a:ext cx="3657600" cy="2197100"/>
          </a:xfrm>
        </p:spPr>
        <p:txBody>
          <a:bodyPr rtlCol="0" anchor="b">
            <a:normAutofit/>
          </a:bodyPr>
          <a:lstStyle>
            <a:lvl1pPr>
              <a:defRPr sz="2600">
                <a:solidFill>
                  <a:schemeClr val="bg1"/>
                </a:solidFill>
              </a:defRPr>
            </a:lvl1pPr>
          </a:lstStyle>
          <a:p>
            <a:pPr rtl="0"/>
            <a:r>
              <a:rPr lang="zh-TW" altLang="en-US" smtClean="0"/>
              <a:t>按一下以編輯母片標題樣式</a:t>
            </a:r>
            <a:endParaRPr lang="zh-TW" altLang="en-US" dirty="0"/>
          </a:p>
        </p:txBody>
      </p:sp>
      <p:sp>
        <p:nvSpPr>
          <p:cNvPr id="3" name="內容預留位置 2"/>
          <p:cNvSpPr>
            <a:spLocks noGrp="1"/>
          </p:cNvSpPr>
          <p:nvPr>
            <p:ph idx="1"/>
          </p:nvPr>
        </p:nvSpPr>
        <p:spPr>
          <a:xfrm>
            <a:off x="543197" y="571500"/>
            <a:ext cx="6217920" cy="5715000"/>
          </a:xfrm>
        </p:spPr>
        <p:txBody>
          <a:bodyPr rtlCol="0">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rtl="0"/>
            <a:r>
              <a:rPr lang="zh-TW" altLang="en-US" smtClean="0"/>
              <a:t>編輯母片文字樣式</a:t>
            </a:r>
          </a:p>
          <a:p>
            <a:pPr lvl="1" rtl="0"/>
            <a:r>
              <a:rPr lang="zh-TW" altLang="en-US" smtClean="0"/>
              <a:t>第二層</a:t>
            </a:r>
          </a:p>
          <a:p>
            <a:pPr lvl="2" rtl="0"/>
            <a:r>
              <a:rPr lang="zh-TW" altLang="en-US" smtClean="0"/>
              <a:t>第三層</a:t>
            </a:r>
          </a:p>
          <a:p>
            <a:pPr lvl="3" rtl="0"/>
            <a:r>
              <a:rPr lang="zh-TW" altLang="en-US" smtClean="0"/>
              <a:t>第四層</a:t>
            </a:r>
          </a:p>
          <a:p>
            <a:pPr lvl="4" rtl="0"/>
            <a:r>
              <a:rPr lang="zh-TW" altLang="en-US" smtClean="0"/>
              <a:t>第五層</a:t>
            </a:r>
            <a:endParaRPr lang="zh-TW" altLang="en-US" dirty="0"/>
          </a:p>
        </p:txBody>
      </p:sp>
      <p:sp>
        <p:nvSpPr>
          <p:cNvPr id="4" name="文字預留位置 3"/>
          <p:cNvSpPr>
            <a:spLocks noGrp="1"/>
          </p:cNvSpPr>
          <p:nvPr>
            <p:ph type="body" sz="half" idx="2"/>
          </p:nvPr>
        </p:nvSpPr>
        <p:spPr>
          <a:xfrm>
            <a:off x="7913152" y="2995012"/>
            <a:ext cx="3657600" cy="2285950"/>
          </a:xfrm>
        </p:spPr>
        <p:txBody>
          <a:bodyPr rtlCol="0">
            <a:normAutofit/>
          </a:bodyPr>
          <a:lstStyle>
            <a:lvl1pPr marL="0" indent="0">
              <a:spcBef>
                <a:spcPts val="1200"/>
              </a:spcBef>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zh-TW" altLang="en-US" smtClean="0"/>
              <a:t>編輯母片文字樣式</a:t>
            </a:r>
          </a:p>
        </p:txBody>
      </p:sp>
      <p:cxnSp>
        <p:nvCxnSpPr>
          <p:cNvPr id="60" name="直線接點 59"/>
          <p:cNvCxnSpPr/>
          <p:nvPr userDrawn="1"/>
        </p:nvCxnSpPr>
        <p:spPr>
          <a:xfrm>
            <a:off x="7923089" y="2895600"/>
            <a:ext cx="365931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頁尾預留位置 5"/>
          <p:cNvSpPr>
            <a:spLocks noGrp="1"/>
          </p:cNvSpPr>
          <p:nvPr>
            <p:ph type="ftr" sz="quarter" idx="11"/>
          </p:nvPr>
        </p:nvSpPr>
        <p:spPr/>
        <p:txBody>
          <a:bodyPr rtlCol="0"/>
          <a:lstStyle/>
          <a:p>
            <a:pPr rtl="0"/>
            <a:r>
              <a:rPr lang="zh-TW" altLang="en-US" dirty="0" smtClean="0"/>
              <a:t>新增頁尾</a:t>
            </a:r>
            <a:endParaRPr lang="zh-TW" altLang="en-US" dirty="0"/>
          </a:p>
        </p:txBody>
      </p:sp>
      <p:sp>
        <p:nvSpPr>
          <p:cNvPr id="5" name="日期預留位置 4"/>
          <p:cNvSpPr>
            <a:spLocks noGrp="1"/>
          </p:cNvSpPr>
          <p:nvPr>
            <p:ph type="dt" sz="half" idx="10"/>
          </p:nvPr>
        </p:nvSpPr>
        <p:spPr/>
        <p:txBody>
          <a:bodyPr rtlCol="0"/>
          <a:lstStyle>
            <a:lvl1pPr>
              <a:defRPr>
                <a:solidFill>
                  <a:schemeClr val="bg1"/>
                </a:solidFill>
              </a:defRPr>
            </a:lvl1pPr>
          </a:lstStyle>
          <a:p>
            <a:fld id="{D6DAC134-9EF5-4B7F-A61E-56D77C662044}" type="datetime2">
              <a:rPr lang="zh-TW" altLang="en-US" smtClean="0"/>
              <a:pPr/>
              <a:t>2018年11月13日</a:t>
            </a:fld>
            <a:endParaRPr lang="zh-TW" altLang="en-US" dirty="0"/>
          </a:p>
        </p:txBody>
      </p:sp>
      <p:sp>
        <p:nvSpPr>
          <p:cNvPr id="8" name="投影片編號預留位置 7"/>
          <p:cNvSpPr>
            <a:spLocks noGrp="1"/>
          </p:cNvSpPr>
          <p:nvPr>
            <p:ph type="sldNum" sz="quarter" idx="12"/>
          </p:nvPr>
        </p:nvSpPr>
        <p:spPr/>
        <p:txBody>
          <a:bodyPr rtlCol="0"/>
          <a:lstStyle>
            <a:lvl1pPr>
              <a:defRPr>
                <a:solidFill>
                  <a:schemeClr val="bg1"/>
                </a:solidFill>
              </a:defRPr>
            </a:lvl1pPr>
          </a:lstStyle>
          <a:p>
            <a:pPr rtl="0"/>
            <a:fld id="{E31375A4-56A4-47D6-9801-1991572033F7}" type="slidenum">
              <a:rPr lang="en-US" altLang="zh-TW" smtClean="0"/>
              <a:pPr/>
              <a:t>‹#›</a:t>
            </a:fld>
            <a:endParaRPr lang="zh-TW" altLang="en-US" dirty="0"/>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Pr>
        <a:gradFill flip="none" rotWithShape="1">
          <a:gsLst>
            <a:gs pos="0">
              <a:schemeClr val="accent1"/>
            </a:gs>
            <a:gs pos="100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8" name="群組 7"/>
          <p:cNvGrpSpPr/>
          <p:nvPr/>
        </p:nvGrpSpPr>
        <p:grpSpPr bwMode="hidden">
          <a:xfrm>
            <a:off x="-1" y="0"/>
            <a:ext cx="12192002" cy="6858000"/>
            <a:chOff x="-1" y="0"/>
            <a:chExt cx="12192002" cy="6858000"/>
          </a:xfrm>
        </p:grpSpPr>
        <p:cxnSp>
          <p:nvCxnSpPr>
            <p:cNvPr id="9" name="直線接點​​ 8"/>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直線接點 9"/>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直線接點​​ 11"/>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直線接點​​ 12"/>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直線接點 16"/>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直線接點​​ 18"/>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直線接點​​ 19"/>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直線接點​​ 20"/>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直線接點​​ 22"/>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5" name="群組 24"/>
            <p:cNvGrpSpPr/>
            <p:nvPr/>
          </p:nvGrpSpPr>
          <p:grpSpPr bwMode="hidden">
            <a:xfrm>
              <a:off x="-1" y="0"/>
              <a:ext cx="12192001" cy="6858000"/>
              <a:chOff x="-1" y="0"/>
              <a:chExt cx="12192001" cy="6858000"/>
            </a:xfrm>
          </p:grpSpPr>
          <p:cxnSp>
            <p:nvCxnSpPr>
              <p:cNvPr id="43" name="直線接點 42"/>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直線接點 43"/>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直線接點 44"/>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直線接點 45"/>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直線接點 46"/>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8" name="群組 47"/>
              <p:cNvGrpSpPr/>
              <p:nvPr/>
            </p:nvGrpSpPr>
            <p:grpSpPr bwMode="hidden">
              <a:xfrm>
                <a:off x="6327885" y="0"/>
                <a:ext cx="5864115" cy="5898673"/>
                <a:chOff x="6327885" y="0"/>
                <a:chExt cx="5864115" cy="5898673"/>
              </a:xfrm>
            </p:grpSpPr>
            <p:cxnSp>
              <p:nvCxnSpPr>
                <p:cNvPr id="54" name="直線接點 53"/>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直線接點 54"/>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直線接點 55"/>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直線接點 56"/>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直線接點​​ 57"/>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49" name="直線接點 48"/>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直線接點​​ 49"/>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直線接點​​ 50"/>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直線接點 51"/>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直線接點 52"/>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6" name="群組 25"/>
            <p:cNvGrpSpPr/>
            <p:nvPr/>
          </p:nvGrpSpPr>
          <p:grpSpPr bwMode="hidden">
            <a:xfrm flipH="1">
              <a:off x="0" y="0"/>
              <a:ext cx="12192001" cy="6858000"/>
              <a:chOff x="-1" y="0"/>
              <a:chExt cx="12192001" cy="6858000"/>
            </a:xfrm>
          </p:grpSpPr>
          <p:cxnSp>
            <p:nvCxnSpPr>
              <p:cNvPr id="27" name="直線接點 26"/>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直線接點 28"/>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直線接點 29"/>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直線接點 30"/>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2" name="群組 31"/>
              <p:cNvGrpSpPr/>
              <p:nvPr/>
            </p:nvGrpSpPr>
            <p:grpSpPr bwMode="hidden">
              <a:xfrm>
                <a:off x="6327885" y="0"/>
                <a:ext cx="5864115" cy="5898673"/>
                <a:chOff x="6327885" y="0"/>
                <a:chExt cx="5864115" cy="5898673"/>
              </a:xfrm>
            </p:grpSpPr>
            <p:cxnSp>
              <p:nvCxnSpPr>
                <p:cNvPr id="38" name="直線接點 37"/>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直線接點 38"/>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直線接點 39"/>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直線接點 40"/>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直線接點​​ 41"/>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3" name="直線接點 32"/>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直線接點​​ 33"/>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直線接點 34"/>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直線接點 35"/>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直線接點 36"/>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60" name="矩形 59"/>
          <p:cNvSpPr/>
          <p:nvPr/>
        </p:nvSpPr>
        <p:spPr>
          <a:xfrm>
            <a:off x="0" y="0"/>
            <a:ext cx="7315200" cy="6858000"/>
          </a:xfrm>
          <a:prstGeom prst="rect">
            <a:avLst/>
          </a:prstGeom>
          <a:gradFill>
            <a:gsLst>
              <a:gs pos="69000">
                <a:schemeClr val="bg1"/>
              </a:gs>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dirty="0">
              <a:latin typeface="Microsoft JhengHei UI" panose="020B0604030504040204" pitchFamily="34" charset="-120"/>
              <a:ea typeface="Microsoft JhengHei UI" panose="020B0604030504040204" pitchFamily="34" charset="-120"/>
            </a:endParaRPr>
          </a:p>
        </p:txBody>
      </p:sp>
      <p:cxnSp>
        <p:nvCxnSpPr>
          <p:cNvPr id="59" name="直線接點​​ 58"/>
          <p:cNvCxnSpPr/>
          <p:nvPr/>
        </p:nvCxnSpPr>
        <p:spPr>
          <a:xfrm>
            <a:off x="7923089" y="2895600"/>
            <a:ext cx="365931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標題 1"/>
          <p:cNvSpPr>
            <a:spLocks noGrp="1"/>
          </p:cNvSpPr>
          <p:nvPr>
            <p:ph type="title"/>
          </p:nvPr>
        </p:nvSpPr>
        <p:spPr>
          <a:xfrm>
            <a:off x="7909560" y="576072"/>
            <a:ext cx="3657600" cy="2194560"/>
          </a:xfrm>
        </p:spPr>
        <p:txBody>
          <a:bodyPr rtlCol="0" anchor="b">
            <a:normAutofit/>
          </a:bodyPr>
          <a:lstStyle>
            <a:lvl1pPr>
              <a:defRPr sz="2600">
                <a:solidFill>
                  <a:schemeClr val="bg1"/>
                </a:solidFill>
              </a:defRPr>
            </a:lvl1pPr>
          </a:lstStyle>
          <a:p>
            <a:pPr rtl="0"/>
            <a:r>
              <a:rPr lang="zh-TW" altLang="en-US" smtClean="0"/>
              <a:t>按一下以編輯母片標題樣式</a:t>
            </a:r>
            <a:endParaRPr lang="zh-TW" altLang="en-US" dirty="0"/>
          </a:p>
        </p:txBody>
      </p:sp>
      <p:sp>
        <p:nvSpPr>
          <p:cNvPr id="3" name="圖片預留位置 2" descr="要新增影像的空白預留位置。按一下預留位置，然後選取您要新增的影像。"/>
          <p:cNvSpPr>
            <a:spLocks noGrp="1"/>
          </p:cNvSpPr>
          <p:nvPr>
            <p:ph type="pic" idx="1"/>
          </p:nvPr>
        </p:nvSpPr>
        <p:spPr>
          <a:xfrm>
            <a:off x="4412" y="-159"/>
            <a:ext cx="7315200" cy="6858000"/>
          </a:xfrm>
        </p:spPr>
        <p:txBody>
          <a:bodyPr tIns="457200" rtlCol="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zh-TW" altLang="en-US" smtClean="0"/>
              <a:t>按一下圖示以新增圖片</a:t>
            </a:r>
            <a:endParaRPr lang="zh-TW" altLang="en-US" dirty="0"/>
          </a:p>
        </p:txBody>
      </p:sp>
      <p:sp>
        <p:nvSpPr>
          <p:cNvPr id="4" name="文字預留位置 3"/>
          <p:cNvSpPr>
            <a:spLocks noGrp="1"/>
          </p:cNvSpPr>
          <p:nvPr>
            <p:ph type="body" sz="half" idx="2"/>
          </p:nvPr>
        </p:nvSpPr>
        <p:spPr>
          <a:xfrm>
            <a:off x="7909560" y="2999232"/>
            <a:ext cx="3657600" cy="2286000"/>
          </a:xfrm>
        </p:spPr>
        <p:txBody>
          <a:bodyPr rtlCol="0"/>
          <a:lstStyle>
            <a:lvl1pPr marL="0" indent="0">
              <a:spcBef>
                <a:spcPts val="1200"/>
              </a:spcBef>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zh-TW" altLang="en-US" smtClean="0"/>
              <a:t>編輯母片文字樣式</a:t>
            </a:r>
          </a:p>
        </p:txBody>
      </p:sp>
    </p:spTree>
    <p:extLst>
      <p:ext uri="{BB962C8B-B14F-4D97-AF65-F5344CB8AC3E}">
        <p14:creationId xmlns:p14="http://schemas.microsoft.com/office/powerpoint/2010/main" val="62031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3000">
              <a:schemeClr val="bg1"/>
            </a:gs>
            <a:gs pos="0">
              <a:schemeClr val="bg1">
                <a:lumMod val="100000"/>
              </a:schemeClr>
            </a:gs>
            <a:gs pos="100000">
              <a:schemeClr val="bg1">
                <a:lumMod val="95000"/>
                <a:alpha val="65000"/>
              </a:schemeClr>
            </a:gs>
          </a:gsLst>
          <a:lin ang="5400000" scaled="1"/>
          <a:tileRect/>
        </a:gradFill>
        <a:effectLst/>
      </p:bgPr>
    </p:bg>
    <p:spTree>
      <p:nvGrpSpPr>
        <p:cNvPr id="1" name=""/>
        <p:cNvGrpSpPr/>
        <p:nvPr/>
      </p:nvGrpSpPr>
      <p:grpSpPr>
        <a:xfrm>
          <a:off x="0" y="0"/>
          <a:ext cx="0" cy="0"/>
          <a:chOff x="0" y="0"/>
          <a:chExt cx="0" cy="0"/>
        </a:xfrm>
      </p:grpSpPr>
      <p:grpSp>
        <p:nvGrpSpPr>
          <p:cNvPr id="96" name="群組 95"/>
          <p:cNvGrpSpPr/>
          <p:nvPr userDrawn="1"/>
        </p:nvGrpSpPr>
        <p:grpSpPr bwMode="hidden">
          <a:xfrm>
            <a:off x="-1" y="-195943"/>
            <a:ext cx="12192002" cy="6858000"/>
            <a:chOff x="-1" y="0"/>
            <a:chExt cx="12192002" cy="6858000"/>
          </a:xfrm>
        </p:grpSpPr>
        <p:cxnSp>
          <p:nvCxnSpPr>
            <p:cNvPr id="97" name="直線接點​​ 96"/>
            <p:cNvCxnSpPr/>
            <p:nvPr/>
          </p:nvCxnSpPr>
          <p:spPr bwMode="hidden">
            <a:xfrm>
              <a:off x="610194"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98" name="直線接點​​ 97"/>
            <p:cNvCxnSpPr/>
            <p:nvPr/>
          </p:nvCxnSpPr>
          <p:spPr bwMode="hidden">
            <a:xfrm>
              <a:off x="1829332"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99" name="直線接點 98"/>
            <p:cNvCxnSpPr/>
            <p:nvPr/>
          </p:nvCxnSpPr>
          <p:spPr bwMode="hidden">
            <a:xfrm>
              <a:off x="3048470"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0" name="直線接點 99"/>
            <p:cNvCxnSpPr/>
            <p:nvPr/>
          </p:nvCxnSpPr>
          <p:spPr bwMode="hidden">
            <a:xfrm>
              <a:off x="4267608"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1" name="直線接點 100"/>
            <p:cNvCxnSpPr/>
            <p:nvPr/>
          </p:nvCxnSpPr>
          <p:spPr bwMode="hidden">
            <a:xfrm>
              <a:off x="5486746"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2" name="直線接點 101"/>
            <p:cNvCxnSpPr/>
            <p:nvPr/>
          </p:nvCxnSpPr>
          <p:spPr bwMode="hidden">
            <a:xfrm>
              <a:off x="6705884"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3" name="直線接點 102"/>
            <p:cNvCxnSpPr/>
            <p:nvPr/>
          </p:nvCxnSpPr>
          <p:spPr bwMode="hidden">
            <a:xfrm>
              <a:off x="7925022"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4" name="直線接點 103"/>
            <p:cNvCxnSpPr/>
            <p:nvPr/>
          </p:nvCxnSpPr>
          <p:spPr bwMode="hidden">
            <a:xfrm>
              <a:off x="9144160"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5" name="直線接點​​ 104"/>
            <p:cNvCxnSpPr/>
            <p:nvPr/>
          </p:nvCxnSpPr>
          <p:spPr bwMode="hidden">
            <a:xfrm>
              <a:off x="10363298"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6" name="直線接點​​ 105"/>
            <p:cNvCxnSpPr/>
            <p:nvPr/>
          </p:nvCxnSpPr>
          <p:spPr bwMode="hidden">
            <a:xfrm>
              <a:off x="11582436"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7" name="直線接點​​ 106"/>
            <p:cNvCxnSpPr/>
            <p:nvPr/>
          </p:nvCxnSpPr>
          <p:spPr bwMode="hidden">
            <a:xfrm>
              <a:off x="2819" y="386485"/>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8" name="直線接點​​ 107"/>
            <p:cNvCxnSpPr/>
            <p:nvPr/>
          </p:nvCxnSpPr>
          <p:spPr bwMode="hidden">
            <a:xfrm>
              <a:off x="2819" y="1611181"/>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9" name="直線接點 108"/>
            <p:cNvCxnSpPr/>
            <p:nvPr/>
          </p:nvCxnSpPr>
          <p:spPr bwMode="hidden">
            <a:xfrm>
              <a:off x="2819" y="2835877"/>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0" name="直線接點​​ 109"/>
            <p:cNvCxnSpPr/>
            <p:nvPr/>
          </p:nvCxnSpPr>
          <p:spPr bwMode="hidden">
            <a:xfrm>
              <a:off x="2819" y="4060573"/>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1" name="直線接點​ 110"/>
            <p:cNvCxnSpPr/>
            <p:nvPr/>
          </p:nvCxnSpPr>
          <p:spPr bwMode="hidden">
            <a:xfrm>
              <a:off x="2819" y="5285269"/>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2" name="直線接點​​ 111"/>
            <p:cNvCxnSpPr/>
            <p:nvPr/>
          </p:nvCxnSpPr>
          <p:spPr bwMode="hidden">
            <a:xfrm>
              <a:off x="2819" y="6509965"/>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113" name="群組 112"/>
            <p:cNvGrpSpPr/>
            <p:nvPr userDrawn="1"/>
          </p:nvGrpSpPr>
          <p:grpSpPr bwMode="hidden">
            <a:xfrm>
              <a:off x="-1" y="0"/>
              <a:ext cx="12192001" cy="6858000"/>
              <a:chOff x="-1" y="0"/>
              <a:chExt cx="12192001" cy="6858000"/>
            </a:xfrm>
          </p:grpSpPr>
          <p:cxnSp>
            <p:nvCxnSpPr>
              <p:cNvPr id="131" name="直線接點​​ 130"/>
              <p:cNvCxnSpPr/>
              <p:nvPr/>
            </p:nvCxnSpPr>
            <p:spPr bwMode="hidden">
              <a:xfrm>
                <a:off x="225425"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2" name="直線接點​​ 131"/>
              <p:cNvCxnSpPr/>
              <p:nvPr/>
            </p:nvCxnSpPr>
            <p:spPr bwMode="hidden">
              <a:xfrm>
                <a:off x="1449154"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3" name="直線接點​​ 132"/>
              <p:cNvCxnSpPr/>
              <p:nvPr/>
            </p:nvCxnSpPr>
            <p:spPr bwMode="hidden">
              <a:xfrm>
                <a:off x="266598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4" name="直線接點 133"/>
              <p:cNvCxnSpPr/>
              <p:nvPr/>
            </p:nvCxnSpPr>
            <p:spPr bwMode="hidden">
              <a:xfrm>
                <a:off x="3885119"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5" name="直線接點 134"/>
              <p:cNvCxnSpPr/>
              <p:nvPr/>
            </p:nvCxnSpPr>
            <p:spPr bwMode="hidden">
              <a:xfrm>
                <a:off x="510650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136" name="群組 135"/>
              <p:cNvGrpSpPr/>
              <p:nvPr/>
            </p:nvGrpSpPr>
            <p:grpSpPr bwMode="hidden">
              <a:xfrm>
                <a:off x="6327885" y="0"/>
                <a:ext cx="5864115" cy="5898673"/>
                <a:chOff x="6327885" y="0"/>
                <a:chExt cx="5864115" cy="5898673"/>
              </a:xfrm>
            </p:grpSpPr>
            <p:cxnSp>
              <p:nvCxnSpPr>
                <p:cNvPr id="142" name="直線接點​​ 141"/>
                <p:cNvCxnSpPr/>
                <p:nvPr/>
              </p:nvCxnSpPr>
              <p:spPr bwMode="hidden">
                <a:xfrm>
                  <a:off x="6327885" y="0"/>
                  <a:ext cx="5864115" cy="5898673"/>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3" name="直線接點​​ 142"/>
                <p:cNvCxnSpPr/>
                <p:nvPr/>
              </p:nvCxnSpPr>
              <p:spPr bwMode="hidden">
                <a:xfrm>
                  <a:off x="7549268" y="0"/>
                  <a:ext cx="4642732" cy="467242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4" name="直線接點​​ 143"/>
                <p:cNvCxnSpPr/>
                <p:nvPr/>
              </p:nvCxnSpPr>
              <p:spPr bwMode="hidden">
                <a:xfrm>
                  <a:off x="8772997" y="0"/>
                  <a:ext cx="3419003" cy="34567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5" name="直線接點 144"/>
                <p:cNvCxnSpPr/>
                <p:nvPr/>
              </p:nvCxnSpPr>
              <p:spPr bwMode="hidden">
                <a:xfrm>
                  <a:off x="9982200" y="0"/>
                  <a:ext cx="2209800" cy="222646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6" name="直線接點​​ 145"/>
                <p:cNvCxnSpPr/>
                <p:nvPr/>
              </p:nvCxnSpPr>
              <p:spPr bwMode="hidden">
                <a:xfrm>
                  <a:off x="11199019" y="0"/>
                  <a:ext cx="992981" cy="1002506"/>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137" name="直線接點​​ 136"/>
              <p:cNvCxnSpPr/>
              <p:nvPr/>
            </p:nvCxnSpPr>
            <p:spPr bwMode="hidden">
              <a:xfrm flipH="1" flipV="1">
                <a:off x="-1" y="1012053"/>
                <a:ext cx="5828811" cy="58459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8" name="直線接點​​ 137"/>
              <p:cNvCxnSpPr/>
              <p:nvPr/>
            </p:nvCxnSpPr>
            <p:spPr bwMode="hidden">
              <a:xfrm flipH="1" flipV="1">
                <a:off x="-1" y="2227340"/>
                <a:ext cx="4614781" cy="4630658"/>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9" name="直線接點​​ 138"/>
              <p:cNvCxnSpPr/>
              <p:nvPr/>
            </p:nvCxnSpPr>
            <p:spPr bwMode="hidden">
              <a:xfrm flipH="1" flipV="1">
                <a:off x="-1" y="3432149"/>
                <a:ext cx="3398419" cy="34258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0" name="直線接點 139"/>
              <p:cNvCxnSpPr/>
              <p:nvPr/>
            </p:nvCxnSpPr>
            <p:spPr bwMode="hidden">
              <a:xfrm flipH="1" flipV="1">
                <a:off x="-1" y="4651431"/>
                <a:ext cx="2196496" cy="2206567"/>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1" name="直線接點​​ 140"/>
              <p:cNvCxnSpPr/>
              <p:nvPr/>
            </p:nvCxnSpPr>
            <p:spPr bwMode="hidden">
              <a:xfrm flipH="1" flipV="1">
                <a:off x="-1" y="5864453"/>
                <a:ext cx="987003" cy="9935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114" name="群組 113"/>
            <p:cNvGrpSpPr/>
            <p:nvPr userDrawn="1"/>
          </p:nvGrpSpPr>
          <p:grpSpPr bwMode="hidden">
            <a:xfrm flipH="1">
              <a:off x="0" y="0"/>
              <a:ext cx="12192001" cy="6858000"/>
              <a:chOff x="-1" y="0"/>
              <a:chExt cx="12192001" cy="6858000"/>
            </a:xfrm>
          </p:grpSpPr>
          <p:cxnSp>
            <p:nvCxnSpPr>
              <p:cNvPr id="115" name="直線接點​​ 114"/>
              <p:cNvCxnSpPr/>
              <p:nvPr/>
            </p:nvCxnSpPr>
            <p:spPr bwMode="hidden">
              <a:xfrm>
                <a:off x="225425"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6" name="直線接點​​ 115"/>
              <p:cNvCxnSpPr/>
              <p:nvPr/>
            </p:nvCxnSpPr>
            <p:spPr bwMode="hidden">
              <a:xfrm>
                <a:off x="1449154"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7" name="直線接點​​ 116"/>
              <p:cNvCxnSpPr/>
              <p:nvPr/>
            </p:nvCxnSpPr>
            <p:spPr bwMode="hidden">
              <a:xfrm>
                <a:off x="266598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8" name="直線接點​​ 117"/>
              <p:cNvCxnSpPr/>
              <p:nvPr/>
            </p:nvCxnSpPr>
            <p:spPr bwMode="hidden">
              <a:xfrm>
                <a:off x="3885119"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9" name="直線接點​​ 118"/>
              <p:cNvCxnSpPr/>
              <p:nvPr/>
            </p:nvCxnSpPr>
            <p:spPr bwMode="hidden">
              <a:xfrm>
                <a:off x="510650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120" name="群組 119"/>
              <p:cNvGrpSpPr/>
              <p:nvPr/>
            </p:nvGrpSpPr>
            <p:grpSpPr bwMode="hidden">
              <a:xfrm>
                <a:off x="6327885" y="0"/>
                <a:ext cx="5864115" cy="5898673"/>
                <a:chOff x="6327885" y="0"/>
                <a:chExt cx="5864115" cy="5898673"/>
              </a:xfrm>
            </p:grpSpPr>
            <p:cxnSp>
              <p:nvCxnSpPr>
                <p:cNvPr id="126" name="直線接點 125"/>
                <p:cNvCxnSpPr/>
                <p:nvPr/>
              </p:nvCxnSpPr>
              <p:spPr bwMode="hidden">
                <a:xfrm>
                  <a:off x="6327885" y="0"/>
                  <a:ext cx="5864115" cy="5898673"/>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7" name="直線接點​​ 126"/>
                <p:cNvCxnSpPr/>
                <p:nvPr/>
              </p:nvCxnSpPr>
              <p:spPr bwMode="hidden">
                <a:xfrm>
                  <a:off x="7549268" y="0"/>
                  <a:ext cx="4642732" cy="467242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8" name="直線接點​​ 127"/>
                <p:cNvCxnSpPr/>
                <p:nvPr/>
              </p:nvCxnSpPr>
              <p:spPr bwMode="hidden">
                <a:xfrm>
                  <a:off x="8772997" y="0"/>
                  <a:ext cx="3419003" cy="34567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9" name="直線接點​​ 128"/>
                <p:cNvCxnSpPr/>
                <p:nvPr/>
              </p:nvCxnSpPr>
              <p:spPr bwMode="hidden">
                <a:xfrm>
                  <a:off x="9982200" y="0"/>
                  <a:ext cx="2209800" cy="222646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0" name="直線接點 129"/>
                <p:cNvCxnSpPr/>
                <p:nvPr/>
              </p:nvCxnSpPr>
              <p:spPr bwMode="hidden">
                <a:xfrm>
                  <a:off x="11199019" y="0"/>
                  <a:ext cx="992981" cy="1002506"/>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121" name="直線接點​​ 120"/>
              <p:cNvCxnSpPr/>
              <p:nvPr/>
            </p:nvCxnSpPr>
            <p:spPr bwMode="hidden">
              <a:xfrm flipH="1" flipV="1">
                <a:off x="-1" y="1012053"/>
                <a:ext cx="5828811" cy="58459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2" name="直線接點​​ 121"/>
              <p:cNvCxnSpPr/>
              <p:nvPr/>
            </p:nvCxnSpPr>
            <p:spPr bwMode="hidden">
              <a:xfrm flipH="1" flipV="1">
                <a:off x="-1" y="2227340"/>
                <a:ext cx="4614781" cy="4630658"/>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3" name="直線接點 122"/>
              <p:cNvCxnSpPr/>
              <p:nvPr/>
            </p:nvCxnSpPr>
            <p:spPr bwMode="hidden">
              <a:xfrm flipH="1" flipV="1">
                <a:off x="-1" y="3432149"/>
                <a:ext cx="3398419" cy="34258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4" name="直線接點​​ 123"/>
              <p:cNvCxnSpPr/>
              <p:nvPr/>
            </p:nvCxnSpPr>
            <p:spPr bwMode="hidden">
              <a:xfrm flipH="1" flipV="1">
                <a:off x="-1" y="4651431"/>
                <a:ext cx="2196496" cy="2206567"/>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5" name="直線接點​​ 124"/>
              <p:cNvCxnSpPr/>
              <p:nvPr/>
            </p:nvCxnSpPr>
            <p:spPr bwMode="hidden">
              <a:xfrm flipH="1" flipV="1">
                <a:off x="-1" y="5864453"/>
                <a:ext cx="987003" cy="9935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2" name="標題預留位置 1"/>
          <p:cNvSpPr>
            <a:spLocks noGrp="1"/>
          </p:cNvSpPr>
          <p:nvPr>
            <p:ph type="title"/>
          </p:nvPr>
        </p:nvSpPr>
        <p:spPr>
          <a:xfrm>
            <a:off x="1295400" y="503853"/>
            <a:ext cx="9601200" cy="1142385"/>
          </a:xfrm>
          <a:prstGeom prst="rect">
            <a:avLst/>
          </a:prstGeom>
        </p:spPr>
        <p:txBody>
          <a:bodyPr vert="horz" lIns="91440" tIns="45720" rIns="91440" bIns="45720" rtlCol="0" anchor="b">
            <a:normAutofit/>
          </a:bodyPr>
          <a:lstStyle/>
          <a:p>
            <a:pPr rtl="0"/>
            <a:r>
              <a:rPr lang="zh-TW" altLang="en-US" dirty="0" smtClean="0"/>
              <a:t>按一下以編輯母片標題樣式</a:t>
            </a:r>
            <a:endParaRPr lang="zh-TW" altLang="en-US" dirty="0"/>
          </a:p>
        </p:txBody>
      </p:sp>
      <p:sp>
        <p:nvSpPr>
          <p:cNvPr id="3" name="文字預留位置 2"/>
          <p:cNvSpPr>
            <a:spLocks noGrp="1"/>
          </p:cNvSpPr>
          <p:nvPr>
            <p:ph type="body" idx="1"/>
          </p:nvPr>
        </p:nvSpPr>
        <p:spPr>
          <a:xfrm>
            <a:off x="1295400" y="1981201"/>
            <a:ext cx="9601200" cy="3809999"/>
          </a:xfrm>
          <a:prstGeom prst="rect">
            <a:avLst/>
          </a:prstGeom>
        </p:spPr>
        <p:txBody>
          <a:bodyPr vert="horz" lIns="91440" tIns="45720" rIns="91440" bIns="45720" rtlCol="0">
            <a:normAutofit/>
          </a:bodyPr>
          <a:lstStyle/>
          <a:p>
            <a:pPr lvl="0" rtl="0"/>
            <a:r>
              <a:rPr lang="zh-TW" altLang="en-US" dirty="0" smtClean="0"/>
              <a:t>按一下以編輯母片文字樣式</a:t>
            </a:r>
          </a:p>
          <a:p>
            <a:pPr lvl="1" rtl="0"/>
            <a:r>
              <a:rPr lang="zh-TW" altLang="en-US" dirty="0" smtClean="0"/>
              <a:t>第二層</a:t>
            </a:r>
          </a:p>
          <a:p>
            <a:pPr lvl="2" rtl="0"/>
            <a:r>
              <a:rPr lang="zh-TW" altLang="en-US" dirty="0" smtClean="0"/>
              <a:t>第三層</a:t>
            </a:r>
          </a:p>
          <a:p>
            <a:pPr lvl="3" rtl="0"/>
            <a:r>
              <a:rPr lang="zh-TW" altLang="en-US" dirty="0" smtClean="0"/>
              <a:t>第四層</a:t>
            </a:r>
          </a:p>
          <a:p>
            <a:pPr lvl="4" rtl="0"/>
            <a:r>
              <a:rPr lang="zh-TW" altLang="en-US" dirty="0" smtClean="0"/>
              <a:t>第五層</a:t>
            </a:r>
            <a:endParaRPr lang="zh-TW" altLang="en-US" dirty="0"/>
          </a:p>
        </p:txBody>
      </p:sp>
      <p:cxnSp>
        <p:nvCxnSpPr>
          <p:cNvPr id="148" name="直線接點​​ 147"/>
          <p:cNvCxnSpPr/>
          <p:nvPr userDrawn="1"/>
        </p:nvCxnSpPr>
        <p:spPr>
          <a:xfrm>
            <a:off x="609600" y="6172200"/>
            <a:ext cx="109728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 name="頁尾預留位置 4"/>
          <p:cNvSpPr>
            <a:spLocks noGrp="1"/>
          </p:cNvSpPr>
          <p:nvPr>
            <p:ph type="ftr" sz="quarter" idx="3"/>
          </p:nvPr>
        </p:nvSpPr>
        <p:spPr>
          <a:xfrm>
            <a:off x="609601" y="6289679"/>
            <a:ext cx="6128030" cy="222436"/>
          </a:xfrm>
          <a:prstGeom prst="rect">
            <a:avLst/>
          </a:prstGeom>
        </p:spPr>
        <p:txBody>
          <a:bodyPr vert="horz" lIns="91440" tIns="45720" rIns="91440" bIns="45720" rtlCol="0" anchor="ctr"/>
          <a:lstStyle>
            <a:lvl1pPr algn="l">
              <a:defRPr sz="1100">
                <a:solidFill>
                  <a:schemeClr val="tx1">
                    <a:lumMod val="90000"/>
                    <a:lumOff val="10000"/>
                  </a:schemeClr>
                </a:solidFill>
                <a:latin typeface="Microsoft JhengHei UI" panose="020B0604030504040204" pitchFamily="34" charset="-120"/>
                <a:ea typeface="Microsoft JhengHei UI" panose="020B0604030504040204" pitchFamily="34" charset="-120"/>
              </a:defRPr>
            </a:lvl1pPr>
          </a:lstStyle>
          <a:p>
            <a:r>
              <a:rPr lang="zh-TW" altLang="en-US" dirty="0" smtClean="0"/>
              <a:t>新增頁尾</a:t>
            </a:r>
            <a:endParaRPr lang="zh-TW" altLang="en-US" dirty="0"/>
          </a:p>
        </p:txBody>
      </p:sp>
      <p:sp>
        <p:nvSpPr>
          <p:cNvPr id="4" name="日期預留位置 3"/>
          <p:cNvSpPr>
            <a:spLocks noGrp="1"/>
          </p:cNvSpPr>
          <p:nvPr>
            <p:ph type="dt" sz="half" idx="2"/>
          </p:nvPr>
        </p:nvSpPr>
        <p:spPr>
          <a:xfrm>
            <a:off x="8992717" y="6289679"/>
            <a:ext cx="1267271" cy="222436"/>
          </a:xfrm>
          <a:prstGeom prst="rect">
            <a:avLst/>
          </a:prstGeom>
        </p:spPr>
        <p:txBody>
          <a:bodyPr vert="horz" lIns="91440" tIns="45720" rIns="91440" bIns="45720" rtlCol="0" anchor="ctr"/>
          <a:lstStyle>
            <a:lvl1pPr algn="r">
              <a:defRPr sz="1100">
                <a:solidFill>
                  <a:schemeClr val="tx1">
                    <a:lumMod val="90000"/>
                    <a:lumOff val="10000"/>
                  </a:schemeClr>
                </a:solidFill>
                <a:latin typeface="Microsoft JhengHei UI" panose="020B0604030504040204" pitchFamily="34" charset="-120"/>
                <a:ea typeface="Microsoft JhengHei UI" panose="020B0604030504040204" pitchFamily="34" charset="-120"/>
              </a:defRPr>
            </a:lvl1pPr>
          </a:lstStyle>
          <a:p>
            <a:fld id="{CECDDC83-CBC4-433C-A680-A4A18AB55000}" type="datetime2">
              <a:rPr lang="zh-TW" altLang="en-US" smtClean="0"/>
              <a:pPr/>
              <a:t>2018年11月13日</a:t>
            </a:fld>
            <a:endParaRPr lang="zh-TW" altLang="en-US" dirty="0"/>
          </a:p>
        </p:txBody>
      </p:sp>
      <p:sp>
        <p:nvSpPr>
          <p:cNvPr id="6" name="投影片編號預留位置 5"/>
          <p:cNvSpPr>
            <a:spLocks noGrp="1"/>
          </p:cNvSpPr>
          <p:nvPr>
            <p:ph type="sldNum" sz="quarter" idx="4"/>
          </p:nvPr>
        </p:nvSpPr>
        <p:spPr>
          <a:xfrm>
            <a:off x="10665311" y="6289679"/>
            <a:ext cx="918882" cy="222436"/>
          </a:xfrm>
          <a:prstGeom prst="rect">
            <a:avLst/>
          </a:prstGeom>
        </p:spPr>
        <p:txBody>
          <a:bodyPr vert="horz" lIns="91440" tIns="45720" rIns="91440" bIns="45720" rtlCol="0" anchor="ctr"/>
          <a:lstStyle>
            <a:lvl1pPr algn="r">
              <a:defRPr sz="1100">
                <a:solidFill>
                  <a:schemeClr val="tx1">
                    <a:lumMod val="90000"/>
                    <a:lumOff val="10000"/>
                  </a:schemeClr>
                </a:solidFill>
                <a:latin typeface="Microsoft JhengHei UI" panose="020B0604030504040204" pitchFamily="34" charset="-120"/>
                <a:ea typeface="Microsoft JhengHei UI" panose="020B0604030504040204" pitchFamily="34" charset="-120"/>
              </a:defRPr>
            </a:lvl1pPr>
          </a:lstStyle>
          <a:p>
            <a:fld id="{E31375A4-56A4-47D6-9801-1991572033F7}" type="slidenum">
              <a:rPr lang="en-US" altLang="zh-TW" smtClean="0"/>
              <a:pPr/>
              <a:t>‹#›</a:t>
            </a:fld>
            <a:endParaRPr lang="zh-TW" altLang="en-US" dirty="0"/>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9"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kern="1200">
          <a:solidFill>
            <a:schemeClr val="accent1">
              <a:lumMod val="75000"/>
            </a:schemeClr>
          </a:solidFill>
          <a:latin typeface="Microsoft JhengHei UI" panose="020B0604030504040204" pitchFamily="34" charset="-120"/>
          <a:ea typeface="Microsoft JhengHei UI" panose="020B0604030504040204" pitchFamily="34" charset="-120"/>
          <a:cs typeface="+mj-cs"/>
        </a:defRPr>
      </a:lvl1pPr>
    </p:titleStyle>
    <p:bodyStyle>
      <a:lvl1pPr marL="228600" indent="-228600" algn="l" defTabSz="914400" rtl="0" eaLnBrk="1" latinLnBrk="0" hangingPunct="1">
        <a:lnSpc>
          <a:spcPct val="90000"/>
        </a:lnSpc>
        <a:spcBef>
          <a:spcPts val="1800"/>
        </a:spcBef>
        <a:buClr>
          <a:schemeClr val="accent1">
            <a:lumMod val="75000"/>
          </a:schemeClr>
        </a:buClr>
        <a:buSzPct val="100000"/>
        <a:buFont typeface="Arial" pitchFamily="34" charset="0"/>
        <a:buChar char="▪"/>
        <a:defRPr sz="2000" kern="1200">
          <a:solidFill>
            <a:schemeClr val="tx1"/>
          </a:solidFill>
          <a:latin typeface="Microsoft JhengHei UI" panose="020B0604030504040204" pitchFamily="34" charset="-120"/>
          <a:ea typeface="Microsoft JhengHei UI" panose="020B0604030504040204" pitchFamily="34" charset="-120"/>
          <a:cs typeface="+mn-cs"/>
        </a:defRPr>
      </a:lvl1pPr>
      <a:lvl2pPr marL="457200" indent="-182880" algn="l" defTabSz="914400" rtl="0" eaLnBrk="1" latinLnBrk="0" hangingPunct="1">
        <a:lnSpc>
          <a:spcPct val="90000"/>
        </a:lnSpc>
        <a:spcBef>
          <a:spcPts val="1200"/>
        </a:spcBef>
        <a:buClr>
          <a:schemeClr val="accent1">
            <a:lumMod val="75000"/>
          </a:schemeClr>
        </a:buClr>
        <a:buSzPct val="100000"/>
        <a:buFont typeface="Arial" pitchFamily="34" charset="0"/>
        <a:buChar char="▪"/>
        <a:defRPr sz="1800" kern="1200">
          <a:solidFill>
            <a:schemeClr val="tx1"/>
          </a:solidFill>
          <a:latin typeface="Microsoft JhengHei UI" panose="020B0604030504040204" pitchFamily="34" charset="-120"/>
          <a:ea typeface="Microsoft JhengHei UI" panose="020B0604030504040204" pitchFamily="34" charset="-120"/>
          <a:cs typeface="+mn-cs"/>
        </a:defRPr>
      </a:lvl2pPr>
      <a:lvl3pPr marL="685800" indent="-179388" algn="l" defTabSz="914400" rtl="0" eaLnBrk="1" latinLnBrk="0" hangingPunct="1">
        <a:lnSpc>
          <a:spcPct val="90000"/>
        </a:lnSpc>
        <a:spcBef>
          <a:spcPts val="800"/>
        </a:spcBef>
        <a:buClr>
          <a:schemeClr val="accent1">
            <a:lumMod val="75000"/>
          </a:schemeClr>
        </a:buClr>
        <a:buSzPct val="100000"/>
        <a:buFont typeface="Arial" pitchFamily="34" charset="0"/>
        <a:buChar char="▪"/>
        <a:defRPr sz="1600" kern="1200">
          <a:solidFill>
            <a:schemeClr val="tx1"/>
          </a:solidFill>
          <a:latin typeface="Microsoft JhengHei UI" panose="020B0604030504040204" pitchFamily="34" charset="-120"/>
          <a:ea typeface="Microsoft JhengHei UI" panose="020B0604030504040204" pitchFamily="34" charset="-120"/>
          <a:cs typeface="+mn-cs"/>
        </a:defRPr>
      </a:lvl3pPr>
      <a:lvl4pPr marL="914400" indent="-182880" algn="l" defTabSz="914400" rtl="0" eaLnBrk="1" latinLnBrk="0" hangingPunct="1">
        <a:lnSpc>
          <a:spcPct val="90000"/>
        </a:lnSpc>
        <a:spcBef>
          <a:spcPts val="800"/>
        </a:spcBef>
        <a:buClr>
          <a:schemeClr val="accent1">
            <a:lumMod val="75000"/>
          </a:schemeClr>
        </a:buClr>
        <a:buSzPct val="100000"/>
        <a:buFont typeface="Arial" pitchFamily="34" charset="0"/>
        <a:buChar char="▪"/>
        <a:defRPr sz="1400" kern="1200">
          <a:solidFill>
            <a:schemeClr val="tx1"/>
          </a:solidFill>
          <a:latin typeface="Microsoft JhengHei UI" panose="020B0604030504040204" pitchFamily="34" charset="-120"/>
          <a:ea typeface="Microsoft JhengHei UI" panose="020B0604030504040204" pitchFamily="34" charset="-120"/>
          <a:cs typeface="+mn-cs"/>
        </a:defRPr>
      </a:lvl4pPr>
      <a:lvl5pPr marL="1143000" indent="-179388"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icrosoft JhengHei UI" panose="020B0604030504040204" pitchFamily="34" charset="-120"/>
          <a:ea typeface="Microsoft JhengHei UI" panose="020B0604030504040204" pitchFamily="34" charset="-120"/>
          <a:cs typeface="+mn-cs"/>
        </a:defRPr>
      </a:lvl5pPr>
      <a:lvl6pPr marL="1371600" indent="-182880"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6pPr>
      <a:lvl7pPr marL="1600200" indent="-179388"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8pPr>
      <a:lvl9pPr marL="1878012" indent="0" algn="l" defTabSz="914400" rtl="0" eaLnBrk="1" latinLnBrk="0" hangingPunct="1">
        <a:lnSpc>
          <a:spcPct val="90000"/>
        </a:lnSpc>
        <a:spcBef>
          <a:spcPts val="600"/>
        </a:spcBef>
        <a:buClr>
          <a:schemeClr val="accent1">
            <a:lumMod val="75000"/>
          </a:schemeClr>
        </a:buClr>
        <a:buSzPct val="100000"/>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rtlCol="0"/>
          <a:lstStyle/>
          <a:p>
            <a:pPr rtl="0"/>
            <a:r>
              <a:rPr lang="zh-TW" altLang="en-US" dirty="0" smtClean="0"/>
              <a:t>專題報告</a:t>
            </a:r>
            <a:r>
              <a:rPr lang="en-US" altLang="zh-TW" dirty="0" smtClean="0"/>
              <a:t>20181113</a:t>
            </a:r>
            <a:endParaRPr lang="zh-TW" altLang="en-US" dirty="0"/>
          </a:p>
        </p:txBody>
      </p:sp>
      <p:sp>
        <p:nvSpPr>
          <p:cNvPr id="3" name="副標題 2"/>
          <p:cNvSpPr>
            <a:spLocks noGrp="1"/>
          </p:cNvSpPr>
          <p:nvPr>
            <p:ph type="subTitle" idx="1"/>
          </p:nvPr>
        </p:nvSpPr>
        <p:spPr/>
        <p:txBody>
          <a:bodyPr rtlCol="0"/>
          <a:lstStyle/>
          <a:p>
            <a:pPr rtl="0"/>
            <a:r>
              <a:rPr lang="zh-TW" altLang="en-US" dirty="0" smtClean="0"/>
              <a:t>馬帥 辛宥言</a:t>
            </a:r>
            <a:endParaRPr lang="zh-TW" altLang="en-US" dirty="0"/>
          </a:p>
        </p:txBody>
      </p:sp>
    </p:spTree>
    <p:extLst>
      <p:ext uri="{BB962C8B-B14F-4D97-AF65-F5344CB8AC3E}">
        <p14:creationId xmlns:p14="http://schemas.microsoft.com/office/powerpoint/2010/main" val="106904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0" dirty="0"/>
              <a:t>變數</a:t>
            </a:r>
            <a:r>
              <a:rPr lang="zh-TW" altLang="en-US" b="0" dirty="0" smtClean="0"/>
              <a:t>定義</a:t>
            </a:r>
            <a:r>
              <a:rPr lang="en-US" altLang="zh-TW" b="0" dirty="0" smtClean="0"/>
              <a:t>(</a:t>
            </a:r>
            <a:r>
              <a:rPr lang="zh-TW" altLang="en-US" b="0" dirty="0" smtClean="0"/>
              <a:t>續</a:t>
            </a:r>
            <a:r>
              <a:rPr lang="en-US" altLang="zh-TW" b="0" dirty="0" smtClean="0"/>
              <a:t>)</a:t>
            </a:r>
            <a:endParaRPr lang="zh-TW" altLang="en-US" dirty="0"/>
          </a:p>
        </p:txBody>
      </p:sp>
      <p:sp>
        <p:nvSpPr>
          <p:cNvPr id="3" name="內容版面配置區 2"/>
          <p:cNvSpPr>
            <a:spLocks noGrp="1"/>
          </p:cNvSpPr>
          <p:nvPr>
            <p:ph idx="1"/>
          </p:nvPr>
        </p:nvSpPr>
        <p:spPr/>
        <p:txBody>
          <a:bodyPr>
            <a:normAutofit/>
          </a:bodyPr>
          <a:lstStyle/>
          <a:p>
            <a:r>
              <a:rPr lang="en-US" altLang="zh-TW" dirty="0" err="1"/>
              <a:t>Change_rate</a:t>
            </a:r>
            <a:r>
              <a:rPr lang="en-US" altLang="zh-TW" dirty="0"/>
              <a:t> </a:t>
            </a:r>
            <a:r>
              <a:rPr lang="en-US" altLang="zh-TW" dirty="0" smtClean="0"/>
              <a:t>:</a:t>
            </a:r>
            <a:r>
              <a:rPr lang="zh-TW" altLang="en-US" dirty="0" smtClean="0"/>
              <a:t> 由多轉空或由空轉多的比率，</a:t>
            </a:r>
            <a:r>
              <a:rPr lang="en-US" altLang="zh-TW" dirty="0" smtClean="0"/>
              <a:t>number of change/all order</a:t>
            </a:r>
          </a:p>
          <a:p>
            <a:r>
              <a:rPr lang="en-US" altLang="zh-TW" dirty="0" err="1" smtClean="0"/>
              <a:t>Trade_time</a:t>
            </a:r>
            <a:r>
              <a:rPr lang="en-US" altLang="zh-TW" dirty="0" smtClean="0"/>
              <a:t>: </a:t>
            </a:r>
            <a:r>
              <a:rPr lang="zh-TW" altLang="en-US" dirty="0" smtClean="0"/>
              <a:t>從開倉到平倉的平均時間，</a:t>
            </a:r>
            <a:r>
              <a:rPr lang="en-US" altLang="zh-TW" dirty="0" smtClean="0"/>
              <a:t>AVERAGE(</a:t>
            </a:r>
            <a:r>
              <a:rPr lang="zh-TW" altLang="en-US" dirty="0" smtClean="0"/>
              <a:t>持有時間</a:t>
            </a:r>
            <a:r>
              <a:rPr lang="en-US" altLang="zh-TW" dirty="0" smtClean="0"/>
              <a:t>)</a:t>
            </a:r>
          </a:p>
          <a:p>
            <a:r>
              <a:rPr lang="en-US" altLang="zh-TW" dirty="0" err="1" smtClean="0"/>
              <a:t>at_FB_ratio</a:t>
            </a:r>
            <a:r>
              <a:rPr lang="en-US" altLang="zh-TW" dirty="0" smtClean="0"/>
              <a:t>:</a:t>
            </a:r>
            <a:r>
              <a:rPr lang="zh-TW" altLang="en-US" dirty="0" smtClean="0"/>
              <a:t> 非線上下單的比例，</a:t>
            </a:r>
            <a:r>
              <a:rPr lang="en-US" altLang="zh-TW" dirty="0" smtClean="0"/>
              <a:t>non-online order/all order</a:t>
            </a:r>
          </a:p>
          <a:p>
            <a:r>
              <a:rPr lang="en-US" altLang="zh-TW" dirty="0" err="1" smtClean="0"/>
              <a:t>W_rate</a:t>
            </a:r>
            <a:r>
              <a:rPr lang="en-US" altLang="zh-TW" dirty="0" smtClean="0"/>
              <a:t>: </a:t>
            </a:r>
            <a:r>
              <a:rPr lang="zh-TW" altLang="en-US" dirty="0" smtClean="0"/>
              <a:t>正收益的交易</a:t>
            </a:r>
            <a:r>
              <a:rPr lang="en-US" altLang="zh-TW" dirty="0" smtClean="0"/>
              <a:t>/</a:t>
            </a:r>
            <a:r>
              <a:rPr lang="zh-TW" altLang="en-US" dirty="0" smtClean="0"/>
              <a:t>所有交易</a:t>
            </a:r>
            <a:endParaRPr lang="en-US" altLang="zh-TW" dirty="0" smtClean="0"/>
          </a:p>
          <a:p>
            <a:r>
              <a:rPr lang="en-US" altLang="zh-TW" dirty="0" err="1" smtClean="0"/>
              <a:t>E_rate</a:t>
            </a:r>
            <a:r>
              <a:rPr lang="en-US" altLang="zh-TW" dirty="0" smtClean="0"/>
              <a:t>: </a:t>
            </a:r>
            <a:r>
              <a:rPr lang="zh-TW" altLang="en-US" dirty="0" smtClean="0"/>
              <a:t>絕對值</a:t>
            </a:r>
            <a:r>
              <a:rPr lang="en-US" altLang="zh-TW" dirty="0" smtClean="0"/>
              <a:t>(AVERAGE(</a:t>
            </a:r>
            <a:r>
              <a:rPr lang="zh-TW" altLang="en-US" dirty="0" smtClean="0"/>
              <a:t>正收益交易之收益</a:t>
            </a:r>
            <a:r>
              <a:rPr lang="en-US" altLang="zh-TW" dirty="0" smtClean="0"/>
              <a:t>)/AVERAGE(</a:t>
            </a:r>
            <a:r>
              <a:rPr lang="zh-TW" altLang="en-US" dirty="0" smtClean="0"/>
              <a:t>負收益</a:t>
            </a:r>
            <a:r>
              <a:rPr lang="zh-TW" altLang="en-US" dirty="0"/>
              <a:t>交易之收益</a:t>
            </a:r>
            <a:r>
              <a:rPr lang="en-US" altLang="zh-TW" dirty="0" smtClean="0"/>
              <a:t>))</a:t>
            </a:r>
          </a:p>
          <a:p>
            <a:r>
              <a:rPr lang="en-US" altLang="zh-TW" dirty="0" err="1" smtClean="0"/>
              <a:t>ME_rate</a:t>
            </a:r>
            <a:r>
              <a:rPr lang="en-US" altLang="zh-TW" dirty="0" smtClean="0"/>
              <a:t>:</a:t>
            </a:r>
            <a:r>
              <a:rPr lang="zh-TW" altLang="en-US" dirty="0" smtClean="0"/>
              <a:t> </a:t>
            </a:r>
            <a:r>
              <a:rPr lang="en-US" altLang="zh-TW" dirty="0" smtClean="0"/>
              <a:t>MAX</a:t>
            </a:r>
            <a:r>
              <a:rPr lang="en-US" altLang="zh-TW" dirty="0"/>
              <a:t> (</a:t>
            </a:r>
            <a:r>
              <a:rPr lang="zh-TW" altLang="en-US" dirty="0"/>
              <a:t>正收益交易之收益</a:t>
            </a:r>
            <a:r>
              <a:rPr lang="en-US" altLang="zh-TW" dirty="0" smtClean="0"/>
              <a:t>)/</a:t>
            </a:r>
            <a:r>
              <a:rPr lang="en-US" altLang="zh-TW" dirty="0"/>
              <a:t>MAX </a:t>
            </a:r>
            <a:r>
              <a:rPr lang="en-US" altLang="zh-TW" dirty="0" smtClean="0"/>
              <a:t>(</a:t>
            </a:r>
            <a:r>
              <a:rPr lang="zh-TW" altLang="en-US" dirty="0" smtClean="0"/>
              <a:t>負收益</a:t>
            </a:r>
            <a:r>
              <a:rPr lang="zh-TW" altLang="en-US" dirty="0"/>
              <a:t>交易之收益</a:t>
            </a:r>
            <a:r>
              <a:rPr lang="en-US" altLang="zh-TW" dirty="0"/>
              <a:t>)</a:t>
            </a:r>
            <a:endParaRPr lang="en-US" altLang="zh-TW" dirty="0" smtClean="0"/>
          </a:p>
          <a:p>
            <a:endParaRPr lang="en-US" altLang="zh-TW" dirty="0" smtClean="0"/>
          </a:p>
          <a:p>
            <a:endParaRPr lang="en-US" altLang="zh-TW" dirty="0" smtClean="0"/>
          </a:p>
        </p:txBody>
      </p:sp>
    </p:spTree>
    <p:extLst>
      <p:ext uri="{BB962C8B-B14F-4D97-AF65-F5344CB8AC3E}">
        <p14:creationId xmlns:p14="http://schemas.microsoft.com/office/powerpoint/2010/main" val="1181117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95400" y="320175"/>
            <a:ext cx="9601200" cy="1142385"/>
          </a:xfrm>
        </p:spPr>
        <p:txBody>
          <a:bodyPr/>
          <a:lstStyle/>
          <a:p>
            <a:r>
              <a:rPr kumimoji="1" lang="zh-CN" altLang="en-US" dirty="0" smtClean="0"/>
              <a:t>大盤資料</a:t>
            </a:r>
            <a:endParaRPr kumimoji="1"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750" y="1462560"/>
            <a:ext cx="11112500" cy="4686300"/>
          </a:xfrm>
          <a:prstGeom prst="rect">
            <a:avLst/>
          </a:prstGeom>
        </p:spPr>
      </p:pic>
    </p:spTree>
    <p:extLst>
      <p:ext uri="{BB962C8B-B14F-4D97-AF65-F5344CB8AC3E}">
        <p14:creationId xmlns:p14="http://schemas.microsoft.com/office/powerpoint/2010/main" val="1094123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CN" altLang="en-US" dirty="0" smtClean="0"/>
              <a:t>資料合併</a:t>
            </a:r>
            <a:endParaRPr kumimoji="1" lang="zh-TW" altLang="en-US" dirty="0"/>
          </a:p>
        </p:txBody>
      </p:sp>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1739" y="1876039"/>
            <a:ext cx="10928521" cy="3128447"/>
          </a:xfrm>
          <a:prstGeom prst="rect">
            <a:avLst/>
          </a:prstGeom>
        </p:spPr>
      </p:pic>
    </p:spTree>
    <p:extLst>
      <p:ext uri="{BB962C8B-B14F-4D97-AF65-F5344CB8AC3E}">
        <p14:creationId xmlns:p14="http://schemas.microsoft.com/office/powerpoint/2010/main" val="1265960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CN" altLang="en-US" dirty="0" smtClean="0"/>
              <a:t>資料合併</a:t>
            </a:r>
            <a:endParaRPr kumimoji="1" lang="zh-TW" altLang="en-US" dirty="0"/>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700" y="1611185"/>
            <a:ext cx="11137900" cy="3746500"/>
          </a:xfrm>
          <a:prstGeom prst="rect">
            <a:avLst/>
          </a:prstGeom>
        </p:spPr>
      </p:pic>
    </p:spTree>
    <p:extLst>
      <p:ext uri="{BB962C8B-B14F-4D97-AF65-F5344CB8AC3E}">
        <p14:creationId xmlns:p14="http://schemas.microsoft.com/office/powerpoint/2010/main" val="4168692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CN" altLang="en-US" dirty="0" smtClean="0"/>
              <a:t>資料合併</a:t>
            </a:r>
            <a:endParaRPr kumimoji="1"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553" y="1690688"/>
            <a:ext cx="11248893" cy="3684501"/>
          </a:xfrm>
          <a:prstGeom prst="rect">
            <a:avLst/>
          </a:prstGeom>
        </p:spPr>
      </p:pic>
    </p:spTree>
    <p:extLst>
      <p:ext uri="{BB962C8B-B14F-4D97-AF65-F5344CB8AC3E}">
        <p14:creationId xmlns:p14="http://schemas.microsoft.com/office/powerpoint/2010/main" val="2202602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95400" y="309878"/>
            <a:ext cx="9601200" cy="1142385"/>
          </a:xfrm>
        </p:spPr>
        <p:txBody>
          <a:bodyPr/>
          <a:lstStyle/>
          <a:p>
            <a:r>
              <a:rPr kumimoji="1" lang="zh-CN" altLang="en-US" dirty="0" smtClean="0"/>
              <a:t>合併結果</a:t>
            </a:r>
            <a:endParaRPr kumimoji="1" lang="zh-TW" altLang="en-US" dirty="0"/>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452263"/>
            <a:ext cx="10396443" cy="4874398"/>
          </a:xfrm>
          <a:prstGeom prst="rect">
            <a:avLst/>
          </a:prstGeom>
        </p:spPr>
      </p:pic>
    </p:spTree>
    <p:extLst>
      <p:ext uri="{BB962C8B-B14F-4D97-AF65-F5344CB8AC3E}">
        <p14:creationId xmlns:p14="http://schemas.microsoft.com/office/powerpoint/2010/main" val="63737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4" name="圖片 3"/>
          <p:cNvPicPr>
            <a:picLocks noChangeAspect="1"/>
          </p:cNvPicPr>
          <p:nvPr/>
        </p:nvPicPr>
        <p:blipFill>
          <a:blip r:embed="rId2"/>
          <a:stretch>
            <a:fillRect/>
          </a:stretch>
        </p:blipFill>
        <p:spPr>
          <a:xfrm>
            <a:off x="0" y="990600"/>
            <a:ext cx="12188538" cy="4800600"/>
          </a:xfrm>
          <a:prstGeom prst="rect">
            <a:avLst/>
          </a:prstGeom>
        </p:spPr>
      </p:pic>
      <p:sp>
        <p:nvSpPr>
          <p:cNvPr id="5" name="文字方塊 4"/>
          <p:cNvSpPr txBox="1"/>
          <p:nvPr/>
        </p:nvSpPr>
        <p:spPr>
          <a:xfrm>
            <a:off x="5529178" y="503853"/>
            <a:ext cx="1133644" cy="369332"/>
          </a:xfrm>
          <a:prstGeom prst="rect">
            <a:avLst/>
          </a:prstGeom>
          <a:noFill/>
        </p:spPr>
        <p:txBody>
          <a:bodyPr wrap="none" rtlCol="0">
            <a:spAutoFit/>
          </a:bodyPr>
          <a:lstStyle/>
          <a:p>
            <a:r>
              <a:rPr lang="en-US" altLang="zh-TW" dirty="0" err="1" smtClean="0"/>
              <a:t>Win_lose</a:t>
            </a:r>
            <a:endParaRPr lang="zh-TW" altLang="en-US" dirty="0"/>
          </a:p>
        </p:txBody>
      </p:sp>
    </p:spTree>
    <p:extLst>
      <p:ext uri="{BB962C8B-B14F-4D97-AF65-F5344CB8AC3E}">
        <p14:creationId xmlns:p14="http://schemas.microsoft.com/office/powerpoint/2010/main" val="2992888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利用</a:t>
            </a:r>
            <a:r>
              <a:rPr lang="en-US" altLang="zh-TW" dirty="0" smtClean="0"/>
              <a:t>logistic</a:t>
            </a:r>
            <a:r>
              <a:rPr lang="zh-TW" altLang="en-US" dirty="0" smtClean="0"/>
              <a:t>找出相關係數為</a:t>
            </a:r>
            <a:r>
              <a:rPr lang="en-US" altLang="zh-TW" dirty="0" smtClean="0"/>
              <a:t>0</a:t>
            </a:r>
            <a:r>
              <a:rPr lang="zh-TW" altLang="en-US" dirty="0" smtClean="0"/>
              <a:t>的變數</a:t>
            </a:r>
            <a:endParaRPr lang="zh-TW" altLang="en-US" dirty="0"/>
          </a:p>
        </p:txBody>
      </p:sp>
      <p:sp>
        <p:nvSpPr>
          <p:cNvPr id="3" name="內容版面配置區 2"/>
          <p:cNvSpPr>
            <a:spLocks noGrp="1"/>
          </p:cNvSpPr>
          <p:nvPr>
            <p:ph idx="1"/>
          </p:nvPr>
        </p:nvSpPr>
        <p:spPr/>
        <p:txBody>
          <a:bodyPr/>
          <a:lstStyle/>
          <a:p>
            <a:r>
              <a:rPr lang="zh-TW" altLang="en-US" dirty="0" smtClean="0"/>
              <a:t>目的</a:t>
            </a:r>
            <a:r>
              <a:rPr lang="en-US" altLang="zh-TW" dirty="0" smtClean="0"/>
              <a:t>:</a:t>
            </a:r>
            <a:r>
              <a:rPr lang="zh-TW" altLang="en-US" dirty="0" smtClean="0"/>
              <a:t> 去除 </a:t>
            </a:r>
            <a:r>
              <a:rPr lang="en-US" altLang="zh-TW" dirty="0" smtClean="0"/>
              <a:t>Noise</a:t>
            </a:r>
            <a:r>
              <a:rPr lang="zh-TW" altLang="en-US" dirty="0" smtClean="0"/>
              <a:t> </a:t>
            </a:r>
            <a:r>
              <a:rPr lang="en-US" altLang="zh-TW" dirty="0" smtClean="0"/>
              <a:t>(</a:t>
            </a:r>
            <a:r>
              <a:rPr lang="zh-TW" altLang="en-US" dirty="0" smtClean="0"/>
              <a:t>無用的資料</a:t>
            </a:r>
            <a:r>
              <a:rPr lang="en-US" altLang="zh-TW" dirty="0" smtClean="0"/>
              <a:t>)</a:t>
            </a:r>
            <a:r>
              <a:rPr lang="zh-TW" altLang="en-US" dirty="0" smtClean="0"/>
              <a:t> 以便其他演算法預測</a:t>
            </a:r>
            <a:endParaRPr lang="en-US" altLang="zh-TW" dirty="0" smtClean="0"/>
          </a:p>
          <a:p>
            <a:endParaRPr lang="en-US" altLang="zh-TW" dirty="0"/>
          </a:p>
          <a:p>
            <a:r>
              <a:rPr lang="zh-TW" altLang="zh-TW" dirty="0"/>
              <a:t>無用之變數</a:t>
            </a:r>
            <a:r>
              <a:rPr lang="en-US" altLang="zh-TW" dirty="0"/>
              <a:t>: </a:t>
            </a:r>
            <a:r>
              <a:rPr lang="en-US" altLang="zh-TW" dirty="0" err="1"/>
              <a:t>Long_ratio</a:t>
            </a:r>
            <a:r>
              <a:rPr lang="en-US" altLang="zh-TW" dirty="0"/>
              <a:t>, </a:t>
            </a:r>
            <a:r>
              <a:rPr lang="en-US" altLang="zh-TW" dirty="0" err="1"/>
              <a:t>Order_time</a:t>
            </a:r>
            <a:r>
              <a:rPr lang="en-US" altLang="zh-TW" dirty="0"/>
              <a:t>, </a:t>
            </a:r>
            <a:r>
              <a:rPr lang="en-US" altLang="zh-TW" dirty="0" err="1"/>
              <a:t>Trade_time</a:t>
            </a:r>
            <a:r>
              <a:rPr lang="en-US" altLang="zh-TW" dirty="0"/>
              <a:t>, </a:t>
            </a:r>
            <a:endParaRPr lang="en-US" altLang="zh-TW" dirty="0" smtClean="0"/>
          </a:p>
          <a:p>
            <a:pPr marL="0" indent="0">
              <a:buNone/>
            </a:pPr>
            <a:r>
              <a:rPr lang="zh-TW" altLang="en-US" dirty="0"/>
              <a:t> </a:t>
            </a:r>
            <a:r>
              <a:rPr lang="zh-TW" altLang="en-US" dirty="0" smtClean="0"/>
              <a:t>   </a:t>
            </a:r>
            <a:r>
              <a:rPr lang="en-US" altLang="zh-TW" dirty="0" err="1" smtClean="0"/>
              <a:t>at_FB_ratio</a:t>
            </a:r>
            <a:endParaRPr lang="zh-TW" altLang="zh-TW" dirty="0"/>
          </a:p>
          <a:p>
            <a:endParaRPr lang="en-US" altLang="zh-TW" dirty="0" smtClean="0"/>
          </a:p>
          <a:p>
            <a:endParaRPr lang="zh-TW" altLang="en-US" dirty="0"/>
          </a:p>
        </p:txBody>
      </p:sp>
      <p:pic>
        <p:nvPicPr>
          <p:cNvPr id="4" name="圖片 3"/>
          <p:cNvPicPr/>
          <p:nvPr/>
        </p:nvPicPr>
        <p:blipFill>
          <a:blip r:embed="rId2"/>
          <a:stretch>
            <a:fillRect/>
          </a:stretch>
        </p:blipFill>
        <p:spPr>
          <a:xfrm>
            <a:off x="7899654" y="1646238"/>
            <a:ext cx="4106418" cy="5135155"/>
          </a:xfrm>
          <a:prstGeom prst="rect">
            <a:avLst/>
          </a:prstGeom>
        </p:spPr>
      </p:pic>
    </p:spTree>
    <p:extLst>
      <p:ext uri="{BB962C8B-B14F-4D97-AF65-F5344CB8AC3E}">
        <p14:creationId xmlns:p14="http://schemas.microsoft.com/office/powerpoint/2010/main" val="3703399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t>專題行為模式參數分析</a:t>
            </a:r>
            <a:r>
              <a:rPr lang="en-US" altLang="zh-TW" dirty="0"/>
              <a:t>(</a:t>
            </a:r>
            <a:r>
              <a:rPr lang="zh-TW" altLang="zh-TW" dirty="0"/>
              <a:t>利用各種演算法測試</a:t>
            </a:r>
            <a:r>
              <a:rPr lang="en-US" altLang="zh-TW" dirty="0"/>
              <a:t>)</a:t>
            </a:r>
            <a:endParaRPr lang="zh-TW" altLang="en-US" dirty="0"/>
          </a:p>
        </p:txBody>
      </p:sp>
      <p:sp>
        <p:nvSpPr>
          <p:cNvPr id="3" name="內容版面配置區 2"/>
          <p:cNvSpPr>
            <a:spLocks noGrp="1"/>
          </p:cNvSpPr>
          <p:nvPr>
            <p:ph idx="1"/>
          </p:nvPr>
        </p:nvSpPr>
        <p:spPr/>
        <p:txBody>
          <a:bodyPr/>
          <a:lstStyle/>
          <a:p>
            <a:r>
              <a:rPr lang="en-US" altLang="zh-TW" dirty="0" smtClean="0"/>
              <a:t>Accuracy:</a:t>
            </a:r>
          </a:p>
          <a:p>
            <a:pPr lvl="1"/>
            <a:r>
              <a:rPr lang="en-US" altLang="zh-TW" dirty="0"/>
              <a:t>Logistic: </a:t>
            </a:r>
            <a:r>
              <a:rPr lang="en-US" altLang="zh-TW" b="1" dirty="0"/>
              <a:t>0.912</a:t>
            </a:r>
            <a:endParaRPr lang="zh-TW" altLang="zh-TW" dirty="0"/>
          </a:p>
          <a:p>
            <a:pPr lvl="1"/>
            <a:r>
              <a:rPr lang="en-US" altLang="zh-TW" dirty="0"/>
              <a:t>Boosted Decision Tree: </a:t>
            </a:r>
            <a:r>
              <a:rPr lang="en-US" altLang="zh-TW" b="1" dirty="0"/>
              <a:t>0.904</a:t>
            </a:r>
            <a:endParaRPr lang="zh-TW" altLang="zh-TW" dirty="0"/>
          </a:p>
          <a:p>
            <a:pPr lvl="1"/>
            <a:r>
              <a:rPr lang="en-US" altLang="zh-TW" dirty="0"/>
              <a:t>Decision Forest: </a:t>
            </a:r>
            <a:r>
              <a:rPr lang="en-US" altLang="zh-TW" b="1" dirty="0"/>
              <a:t>0.913</a:t>
            </a:r>
            <a:endParaRPr lang="zh-TW" altLang="zh-TW" dirty="0"/>
          </a:p>
          <a:p>
            <a:pPr lvl="1"/>
            <a:r>
              <a:rPr lang="en-US" altLang="zh-TW" dirty="0"/>
              <a:t>Neural Network: </a:t>
            </a:r>
            <a:r>
              <a:rPr lang="en-US" altLang="zh-TW" b="1" dirty="0">
                <a:solidFill>
                  <a:srgbClr val="FF0000"/>
                </a:solidFill>
              </a:rPr>
              <a:t>0.939</a:t>
            </a:r>
            <a:endParaRPr lang="zh-TW" altLang="zh-TW" dirty="0">
              <a:solidFill>
                <a:srgbClr val="FF0000"/>
              </a:solidFill>
            </a:endParaRPr>
          </a:p>
          <a:p>
            <a:pPr lvl="1"/>
            <a:r>
              <a:rPr lang="en-US" altLang="zh-TW" dirty="0"/>
              <a:t>SVM:</a:t>
            </a:r>
            <a:r>
              <a:rPr lang="en-US" altLang="zh-TW" b="1" dirty="0"/>
              <a:t> 0.904</a:t>
            </a:r>
            <a:endParaRPr lang="zh-TW" altLang="zh-TW" dirty="0"/>
          </a:p>
          <a:p>
            <a:endParaRPr lang="zh-TW" altLang="en-US" dirty="0"/>
          </a:p>
        </p:txBody>
      </p:sp>
    </p:spTree>
    <p:extLst>
      <p:ext uri="{BB962C8B-B14F-4D97-AF65-F5344CB8AC3E}">
        <p14:creationId xmlns:p14="http://schemas.microsoft.com/office/powerpoint/2010/main" val="1009785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參數修</a:t>
            </a:r>
            <a:r>
              <a:rPr lang="zh-TW" altLang="en-US" dirty="0"/>
              <a:t>正</a:t>
            </a:r>
          </a:p>
        </p:txBody>
      </p:sp>
      <p:sp>
        <p:nvSpPr>
          <p:cNvPr id="3" name="內容版面配置區 2"/>
          <p:cNvSpPr>
            <a:spLocks noGrp="1"/>
          </p:cNvSpPr>
          <p:nvPr>
            <p:ph idx="1"/>
          </p:nvPr>
        </p:nvSpPr>
        <p:spPr/>
        <p:txBody>
          <a:bodyPr/>
          <a:lstStyle/>
          <a:p>
            <a:pPr lvl="0"/>
            <a:r>
              <a:rPr lang="zh-TW" altLang="zh-TW" dirty="0"/>
              <a:t>將</a:t>
            </a:r>
            <a:r>
              <a:rPr lang="en-US" altLang="zh-TW" dirty="0" err="1" smtClean="0"/>
              <a:t>W_rate</a:t>
            </a:r>
            <a:r>
              <a:rPr lang="zh-TW" altLang="en-US" dirty="0" smtClean="0"/>
              <a:t>、</a:t>
            </a:r>
            <a:r>
              <a:rPr lang="en-US" altLang="zh-TW" dirty="0" err="1" smtClean="0"/>
              <a:t>E_rate</a:t>
            </a:r>
            <a:r>
              <a:rPr lang="zh-TW" altLang="en-US" dirty="0" smtClean="0"/>
              <a:t>、</a:t>
            </a:r>
            <a:r>
              <a:rPr lang="en-US" altLang="zh-TW" dirty="0" err="1" smtClean="0"/>
              <a:t>WE_rate</a:t>
            </a:r>
            <a:r>
              <a:rPr lang="en-US" altLang="zh-TW" dirty="0" smtClean="0"/>
              <a:t> </a:t>
            </a:r>
            <a:r>
              <a:rPr lang="zh-TW" altLang="zh-TW" dirty="0"/>
              <a:t>從參數中移除</a:t>
            </a:r>
            <a:r>
              <a:rPr lang="en-US" altLang="zh-TW" dirty="0"/>
              <a:t>, </a:t>
            </a:r>
            <a:r>
              <a:rPr lang="zh-TW" altLang="zh-TW" dirty="0"/>
              <a:t>因為勝率高的交易者本來就容易是</a:t>
            </a:r>
            <a:r>
              <a:rPr lang="zh-TW" altLang="zh-TW" dirty="0" smtClean="0"/>
              <a:t>贏家</a:t>
            </a:r>
            <a:r>
              <a:rPr lang="zh-TW" altLang="en-US" dirty="0" smtClean="0"/>
              <a:t>，有倒果為因的疑慮</a:t>
            </a:r>
            <a:endParaRPr lang="zh-TW" altLang="zh-TW" dirty="0"/>
          </a:p>
          <a:p>
            <a:endParaRPr lang="zh-TW" altLang="en-US" dirty="0"/>
          </a:p>
        </p:txBody>
      </p:sp>
      <p:sp>
        <p:nvSpPr>
          <p:cNvPr id="4" name="內容版面配置區 2"/>
          <p:cNvSpPr txBox="1">
            <a:spLocks/>
          </p:cNvSpPr>
          <p:nvPr/>
        </p:nvSpPr>
        <p:spPr>
          <a:xfrm>
            <a:off x="1295400" y="2819401"/>
            <a:ext cx="9601200" cy="38099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800"/>
              </a:spcBef>
              <a:buClr>
                <a:schemeClr val="accent1">
                  <a:lumMod val="75000"/>
                </a:schemeClr>
              </a:buClr>
              <a:buSzPct val="100000"/>
              <a:buFont typeface="Arial" pitchFamily="34" charset="0"/>
              <a:buChar char="▪"/>
              <a:defRPr sz="2000" kern="1200">
                <a:solidFill>
                  <a:schemeClr val="tx1"/>
                </a:solidFill>
                <a:latin typeface="Microsoft JhengHei UI" panose="020B0604030504040204" pitchFamily="34" charset="-120"/>
                <a:ea typeface="Microsoft JhengHei UI" panose="020B0604030504040204" pitchFamily="34" charset="-120"/>
                <a:cs typeface="+mn-cs"/>
              </a:defRPr>
            </a:lvl1pPr>
            <a:lvl2pPr marL="457200" indent="-182880" algn="l" defTabSz="914400" rtl="0" eaLnBrk="1" latinLnBrk="0" hangingPunct="1">
              <a:lnSpc>
                <a:spcPct val="90000"/>
              </a:lnSpc>
              <a:spcBef>
                <a:spcPts val="1200"/>
              </a:spcBef>
              <a:buClr>
                <a:schemeClr val="accent1">
                  <a:lumMod val="75000"/>
                </a:schemeClr>
              </a:buClr>
              <a:buSzPct val="100000"/>
              <a:buFont typeface="Arial" pitchFamily="34" charset="0"/>
              <a:buChar char="▪"/>
              <a:defRPr sz="1800" kern="1200">
                <a:solidFill>
                  <a:schemeClr val="tx1"/>
                </a:solidFill>
                <a:latin typeface="Microsoft JhengHei UI" panose="020B0604030504040204" pitchFamily="34" charset="-120"/>
                <a:ea typeface="Microsoft JhengHei UI" panose="020B0604030504040204" pitchFamily="34" charset="-120"/>
                <a:cs typeface="+mn-cs"/>
              </a:defRPr>
            </a:lvl2pPr>
            <a:lvl3pPr marL="685800" indent="-179388" algn="l" defTabSz="914400" rtl="0" eaLnBrk="1" latinLnBrk="0" hangingPunct="1">
              <a:lnSpc>
                <a:spcPct val="90000"/>
              </a:lnSpc>
              <a:spcBef>
                <a:spcPts val="800"/>
              </a:spcBef>
              <a:buClr>
                <a:schemeClr val="accent1">
                  <a:lumMod val="75000"/>
                </a:schemeClr>
              </a:buClr>
              <a:buSzPct val="100000"/>
              <a:buFont typeface="Arial" pitchFamily="34" charset="0"/>
              <a:buChar char="▪"/>
              <a:defRPr sz="1600" kern="1200">
                <a:solidFill>
                  <a:schemeClr val="tx1"/>
                </a:solidFill>
                <a:latin typeface="Microsoft JhengHei UI" panose="020B0604030504040204" pitchFamily="34" charset="-120"/>
                <a:ea typeface="Microsoft JhengHei UI" panose="020B0604030504040204" pitchFamily="34" charset="-120"/>
                <a:cs typeface="+mn-cs"/>
              </a:defRPr>
            </a:lvl3pPr>
            <a:lvl4pPr marL="914400" indent="-182880" algn="l" defTabSz="914400" rtl="0" eaLnBrk="1" latinLnBrk="0" hangingPunct="1">
              <a:lnSpc>
                <a:spcPct val="90000"/>
              </a:lnSpc>
              <a:spcBef>
                <a:spcPts val="800"/>
              </a:spcBef>
              <a:buClr>
                <a:schemeClr val="accent1">
                  <a:lumMod val="75000"/>
                </a:schemeClr>
              </a:buClr>
              <a:buSzPct val="100000"/>
              <a:buFont typeface="Arial" pitchFamily="34" charset="0"/>
              <a:buChar char="▪"/>
              <a:defRPr sz="1400" kern="1200">
                <a:solidFill>
                  <a:schemeClr val="tx1"/>
                </a:solidFill>
                <a:latin typeface="Microsoft JhengHei UI" panose="020B0604030504040204" pitchFamily="34" charset="-120"/>
                <a:ea typeface="Microsoft JhengHei UI" panose="020B0604030504040204" pitchFamily="34" charset="-120"/>
                <a:cs typeface="+mn-cs"/>
              </a:defRPr>
            </a:lvl4pPr>
            <a:lvl5pPr marL="1143000" indent="-179388"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icrosoft JhengHei UI" panose="020B0604030504040204" pitchFamily="34" charset="-120"/>
                <a:ea typeface="Microsoft JhengHei UI" panose="020B0604030504040204" pitchFamily="34" charset="-120"/>
                <a:cs typeface="+mn-cs"/>
              </a:defRPr>
            </a:lvl5pPr>
            <a:lvl6pPr marL="1371600" indent="-182880"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6pPr>
            <a:lvl7pPr marL="1600200" indent="-179388"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8pPr>
            <a:lvl9pPr marL="1878012" indent="0" algn="l" defTabSz="914400" rtl="0" eaLnBrk="1" latinLnBrk="0" hangingPunct="1">
              <a:lnSpc>
                <a:spcPct val="90000"/>
              </a:lnSpc>
              <a:spcBef>
                <a:spcPts val="600"/>
              </a:spcBef>
              <a:buClr>
                <a:schemeClr val="accent1">
                  <a:lumMod val="75000"/>
                </a:schemeClr>
              </a:buClr>
              <a:buSzPct val="100000"/>
              <a:buFont typeface="Arial" pitchFamily="34" charset="0"/>
              <a:buNone/>
              <a:defRPr sz="1400" kern="1200">
                <a:solidFill>
                  <a:schemeClr val="tx1"/>
                </a:solidFill>
                <a:latin typeface="+mn-lt"/>
                <a:ea typeface="+mn-ea"/>
                <a:cs typeface="+mn-cs"/>
              </a:defRPr>
            </a:lvl9pPr>
          </a:lstStyle>
          <a:p>
            <a:r>
              <a:rPr lang="zh-TW" altLang="en-US" dirty="0" smtClean="0"/>
              <a:t>修正後 </a:t>
            </a:r>
            <a:r>
              <a:rPr lang="en-US" altLang="zh-TW" dirty="0" smtClean="0"/>
              <a:t>Accuracy:</a:t>
            </a:r>
          </a:p>
          <a:p>
            <a:pPr lvl="1"/>
            <a:r>
              <a:rPr lang="en-US" altLang="zh-TW" dirty="0" smtClean="0"/>
              <a:t>Logistic: </a:t>
            </a:r>
            <a:r>
              <a:rPr lang="en-US" altLang="zh-TW" b="1" dirty="0" smtClean="0"/>
              <a:t>0.791</a:t>
            </a:r>
            <a:endParaRPr lang="zh-TW" altLang="zh-TW" dirty="0" smtClean="0"/>
          </a:p>
          <a:p>
            <a:pPr lvl="1"/>
            <a:r>
              <a:rPr lang="en-US" altLang="zh-TW" dirty="0" smtClean="0"/>
              <a:t>Boosted Decision Tree: </a:t>
            </a:r>
            <a:r>
              <a:rPr lang="en-US" altLang="zh-TW" b="1" dirty="0" smtClean="0"/>
              <a:t>0.739</a:t>
            </a:r>
            <a:endParaRPr lang="zh-TW" altLang="zh-TW" dirty="0" smtClean="0"/>
          </a:p>
          <a:p>
            <a:pPr lvl="1"/>
            <a:r>
              <a:rPr lang="en-US" altLang="zh-TW" dirty="0" smtClean="0"/>
              <a:t>Decision Forest: </a:t>
            </a:r>
            <a:r>
              <a:rPr lang="en-US" altLang="zh-TW" b="1" dirty="0" smtClean="0"/>
              <a:t>0.757</a:t>
            </a:r>
          </a:p>
          <a:p>
            <a:pPr lvl="1"/>
            <a:r>
              <a:rPr lang="en-US" altLang="zh-TW" dirty="0" smtClean="0"/>
              <a:t>Neural Network: </a:t>
            </a:r>
            <a:r>
              <a:rPr lang="en-US" altLang="zh-TW" b="1" dirty="0" smtClean="0"/>
              <a:t>0.783</a:t>
            </a:r>
          </a:p>
          <a:p>
            <a:pPr lvl="1"/>
            <a:r>
              <a:rPr lang="en-US" altLang="zh-TW" dirty="0" smtClean="0"/>
              <a:t>SVM:</a:t>
            </a:r>
            <a:r>
              <a:rPr lang="en-US" altLang="zh-TW" b="1" dirty="0" smtClean="0"/>
              <a:t> </a:t>
            </a:r>
            <a:r>
              <a:rPr lang="en-US" altLang="zh-TW" b="1" dirty="0">
                <a:solidFill>
                  <a:srgbClr val="FF0000"/>
                </a:solidFill>
              </a:rPr>
              <a:t>0.809</a:t>
            </a:r>
            <a:endParaRPr lang="zh-TW" altLang="en-US" dirty="0">
              <a:solidFill>
                <a:srgbClr val="FF0000"/>
              </a:solidFill>
            </a:endParaRPr>
          </a:p>
        </p:txBody>
      </p:sp>
    </p:spTree>
    <p:extLst>
      <p:ext uri="{BB962C8B-B14F-4D97-AF65-F5344CB8AC3E}">
        <p14:creationId xmlns:p14="http://schemas.microsoft.com/office/powerpoint/2010/main" val="1816963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dirty="0" smtClean="0"/>
              <a:t>專題簡介</a:t>
            </a:r>
            <a:endParaRPr lang="zh-TW" altLang="en-US" dirty="0"/>
          </a:p>
        </p:txBody>
      </p:sp>
      <p:sp>
        <p:nvSpPr>
          <p:cNvPr id="3" name="內容預留位置 2"/>
          <p:cNvSpPr>
            <a:spLocks noGrp="1"/>
          </p:cNvSpPr>
          <p:nvPr>
            <p:ph idx="1"/>
          </p:nvPr>
        </p:nvSpPr>
        <p:spPr/>
        <p:txBody>
          <a:bodyPr rtlCol="0"/>
          <a:lstStyle/>
          <a:p>
            <a:pPr rtl="0"/>
            <a:r>
              <a:rPr lang="zh-TW" altLang="en-US" dirty="0" smtClean="0"/>
              <a:t>名稱</a:t>
            </a:r>
            <a:r>
              <a:rPr lang="en-US" altLang="zh-TW" dirty="0" smtClean="0"/>
              <a:t>:</a:t>
            </a:r>
            <a:r>
              <a:rPr lang="zh-TW" altLang="en-US" dirty="0" smtClean="0"/>
              <a:t> 期貨交易者之行為模式分析</a:t>
            </a:r>
            <a:endParaRPr lang="en-US" altLang="zh-TW" dirty="0" smtClean="0"/>
          </a:p>
          <a:p>
            <a:pPr>
              <a:lnSpc>
                <a:spcPct val="150000"/>
              </a:lnSpc>
            </a:pPr>
            <a:r>
              <a:rPr lang="zh-TW" altLang="en-US" dirty="0" smtClean="0"/>
              <a:t>隨著金融市場發展，運用期貨建構投資組合的交易者越來越多，但普遍大眾對於總有「期貨很</a:t>
            </a:r>
            <a:r>
              <a:rPr lang="zh-TW" altLang="en-US" dirty="0"/>
              <a:t>危險」、</a:t>
            </a:r>
            <a:r>
              <a:rPr lang="zh-TW" altLang="en-US" dirty="0" smtClean="0"/>
              <a:t>「操作期貨容易輸」的印象。因此，本專題研究著眼於從既有交易者的交易紀錄中找出市場贏家的共同行為模式，以期幫助新交易者或市場輸家改善獲利情況。</a:t>
            </a:r>
            <a:endParaRPr lang="zh-TW" altLang="en-US" dirty="0"/>
          </a:p>
          <a:p>
            <a:pPr rtl="0"/>
            <a:endParaRPr lang="zh-TW" altLang="en-US" dirty="0"/>
          </a:p>
        </p:txBody>
      </p:sp>
    </p:spTree>
    <p:extLst>
      <p:ext uri="{BB962C8B-B14F-4D97-AF65-F5344CB8AC3E}">
        <p14:creationId xmlns:p14="http://schemas.microsoft.com/office/powerpoint/2010/main" val="3984617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DEMO</a:t>
            </a:r>
            <a:r>
              <a:rPr lang="zh-TW" altLang="en-US" dirty="0" smtClean="0"/>
              <a:t>應用</a:t>
            </a:r>
            <a:r>
              <a:rPr lang="en-US" altLang="zh-TW" dirty="0" smtClean="0"/>
              <a:t>-</a:t>
            </a:r>
            <a:r>
              <a:rPr lang="zh-TW" altLang="en-US" dirty="0" smtClean="0"/>
              <a:t>預測介面</a:t>
            </a:r>
            <a:endParaRPr lang="zh-TW" altLang="en-US" dirty="0"/>
          </a:p>
        </p:txBody>
      </p:sp>
      <p:sp>
        <p:nvSpPr>
          <p:cNvPr id="3" name="內容版面配置區 2"/>
          <p:cNvSpPr>
            <a:spLocks noGrp="1"/>
          </p:cNvSpPr>
          <p:nvPr>
            <p:ph idx="1"/>
          </p:nvPr>
        </p:nvSpPr>
        <p:spPr/>
        <p:txBody>
          <a:bodyPr/>
          <a:lstStyle/>
          <a:p>
            <a:r>
              <a:rPr lang="en-US" altLang="zh-TW" dirty="0"/>
              <a:t>https://www.facebook.com/FuturesPrediction-2176677365934388/?modal=admin_todo_tour</a:t>
            </a:r>
            <a:endParaRPr lang="zh-TW" altLang="en-US" dirty="0"/>
          </a:p>
        </p:txBody>
      </p:sp>
    </p:spTree>
    <p:extLst>
      <p:ext uri="{BB962C8B-B14F-4D97-AF65-F5344CB8AC3E}">
        <p14:creationId xmlns:p14="http://schemas.microsoft.com/office/powerpoint/2010/main" val="1833482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3" name="內容版面配置區 2"/>
          <p:cNvSpPr>
            <a:spLocks noGrp="1"/>
          </p:cNvSpPr>
          <p:nvPr>
            <p:ph idx="1"/>
          </p:nvPr>
        </p:nvSpPr>
        <p:spPr/>
        <p:txBody>
          <a:bodyPr/>
          <a:lstStyle/>
          <a:p>
            <a:endParaRPr lang="zh-TW" altLang="en-US"/>
          </a:p>
        </p:txBody>
      </p:sp>
    </p:spTree>
    <p:extLst>
      <p:ext uri="{BB962C8B-B14F-4D97-AF65-F5344CB8AC3E}">
        <p14:creationId xmlns:p14="http://schemas.microsoft.com/office/powerpoint/2010/main" val="3088743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Tree>
    <p:extLst>
      <p:ext uri="{BB962C8B-B14F-4D97-AF65-F5344CB8AC3E}">
        <p14:creationId xmlns:p14="http://schemas.microsoft.com/office/powerpoint/2010/main" val="1328818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zh-TW" altLang="en-US" dirty="0" smtClean="0"/>
              <a:t>資料描述</a:t>
            </a:r>
            <a:endParaRPr lang="zh-TW" altLang="en-US" dirty="0"/>
          </a:p>
        </p:txBody>
      </p:sp>
      <p:sp>
        <p:nvSpPr>
          <p:cNvPr id="3" name="內容預留位置 2"/>
          <p:cNvSpPr>
            <a:spLocks noGrp="1"/>
          </p:cNvSpPr>
          <p:nvPr>
            <p:ph idx="1"/>
          </p:nvPr>
        </p:nvSpPr>
        <p:spPr/>
        <p:txBody>
          <a:bodyPr rtlCol="0"/>
          <a:lstStyle/>
          <a:p>
            <a:pPr rtl="0"/>
            <a:r>
              <a:rPr lang="zh-TW" altLang="en-US" dirty="0" smtClean="0"/>
              <a:t>本節</a:t>
            </a:r>
            <a:r>
              <a:rPr lang="en-US" altLang="zh-TW" dirty="0" smtClean="0"/>
              <a:t>(</a:t>
            </a:r>
            <a:r>
              <a:rPr lang="zh-TW" altLang="en-US" dirty="0" smtClean="0"/>
              <a:t>非僅此</a:t>
            </a:r>
            <a:r>
              <a:rPr lang="en-US" altLang="zh-TW" dirty="0" smtClean="0"/>
              <a:t>)</a:t>
            </a:r>
            <a:r>
              <a:rPr lang="zh-TW" altLang="en-US" dirty="0" smtClean="0"/>
              <a:t>研究使用之原始資料為富邦</a:t>
            </a:r>
            <a:r>
              <a:rPr lang="en-US" altLang="zh-TW" dirty="0" smtClean="0"/>
              <a:t>I020, </a:t>
            </a:r>
            <a:r>
              <a:rPr lang="zh-TW" altLang="en-US" dirty="0" smtClean="0"/>
              <a:t>成交委託</a:t>
            </a:r>
            <a:r>
              <a:rPr lang="en-US" altLang="zh-TW" dirty="0" smtClean="0"/>
              <a:t>, </a:t>
            </a:r>
            <a:r>
              <a:rPr lang="zh-TW" altLang="en-US" dirty="0" smtClean="0"/>
              <a:t>損益資料</a:t>
            </a:r>
            <a:endParaRPr lang="en-US" altLang="zh-TW" dirty="0" smtClean="0"/>
          </a:p>
          <a:p>
            <a:r>
              <a:rPr lang="zh-TW" altLang="en-US" dirty="0" smtClean="0"/>
              <a:t>資料</a:t>
            </a:r>
            <a:r>
              <a:rPr lang="zh-TW" altLang="en-US" dirty="0"/>
              <a:t>篩選</a:t>
            </a:r>
          </a:p>
          <a:p>
            <a:r>
              <a:rPr lang="zh-TW" altLang="en-US" dirty="0" smtClean="0"/>
              <a:t>贏</a:t>
            </a:r>
            <a:r>
              <a:rPr lang="zh-TW" altLang="en-US" dirty="0"/>
              <a:t>輸家定義</a:t>
            </a:r>
          </a:p>
          <a:p>
            <a:r>
              <a:rPr lang="zh-TW" altLang="en-US" dirty="0" smtClean="0"/>
              <a:t>⾏為</a:t>
            </a:r>
            <a:r>
              <a:rPr lang="zh-TW" altLang="en-US" dirty="0"/>
              <a:t>變數定義</a:t>
            </a:r>
            <a:endParaRPr lang="en-US" altLang="zh-TW" dirty="0" smtClean="0"/>
          </a:p>
          <a:p>
            <a:pPr rtl="0"/>
            <a:endParaRPr lang="zh-TW" altLang="en-US" dirty="0"/>
          </a:p>
        </p:txBody>
      </p:sp>
    </p:spTree>
    <p:extLst>
      <p:ext uri="{BB962C8B-B14F-4D97-AF65-F5344CB8AC3E}">
        <p14:creationId xmlns:p14="http://schemas.microsoft.com/office/powerpoint/2010/main" val="651080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en-US" altLang="zh-TW" dirty="0" smtClean="0"/>
              <a:t>I020</a:t>
            </a:r>
            <a:endParaRPr lang="zh-TW" altLang="en-US" dirty="0"/>
          </a:p>
        </p:txBody>
      </p:sp>
      <p:sp>
        <p:nvSpPr>
          <p:cNvPr id="3" name="內容預留位置 2"/>
          <p:cNvSpPr>
            <a:spLocks noGrp="1"/>
          </p:cNvSpPr>
          <p:nvPr>
            <p:ph idx="1"/>
          </p:nvPr>
        </p:nvSpPr>
        <p:spPr/>
        <p:txBody>
          <a:bodyPr rtlCol="0"/>
          <a:lstStyle/>
          <a:p>
            <a:pPr rtl="0"/>
            <a:endParaRPr lang="zh-TW" altLang="en-US" dirty="0"/>
          </a:p>
        </p:txBody>
      </p:sp>
      <p:pic>
        <p:nvPicPr>
          <p:cNvPr id="5" name="圖片 4"/>
          <p:cNvPicPr>
            <a:picLocks noChangeAspect="1"/>
          </p:cNvPicPr>
          <p:nvPr/>
        </p:nvPicPr>
        <p:blipFill>
          <a:blip r:embed="rId3"/>
          <a:stretch>
            <a:fillRect/>
          </a:stretch>
        </p:blipFill>
        <p:spPr>
          <a:xfrm>
            <a:off x="0" y="1609725"/>
            <a:ext cx="12192001" cy="5032054"/>
          </a:xfrm>
          <a:prstGeom prst="rect">
            <a:avLst/>
          </a:prstGeom>
        </p:spPr>
      </p:pic>
    </p:spTree>
    <p:extLst>
      <p:ext uri="{BB962C8B-B14F-4D97-AF65-F5344CB8AC3E}">
        <p14:creationId xmlns:p14="http://schemas.microsoft.com/office/powerpoint/2010/main" val="106185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0" dirty="0"/>
              <a:t>成交委託</a:t>
            </a:r>
            <a:endParaRPr lang="zh-TW" altLang="en-US" dirty="0"/>
          </a:p>
        </p:txBody>
      </p:sp>
      <p:pic>
        <p:nvPicPr>
          <p:cNvPr id="4" name="內容版面配置區 3"/>
          <p:cNvPicPr>
            <a:picLocks noGrp="1" noChangeAspect="1"/>
          </p:cNvPicPr>
          <p:nvPr>
            <p:ph idx="1"/>
          </p:nvPr>
        </p:nvPicPr>
        <p:blipFill>
          <a:blip r:embed="rId2"/>
          <a:stretch>
            <a:fillRect/>
          </a:stretch>
        </p:blipFill>
        <p:spPr>
          <a:xfrm>
            <a:off x="-1" y="1646238"/>
            <a:ext cx="12192001" cy="3736258"/>
          </a:xfrm>
          <a:prstGeom prst="rect">
            <a:avLst/>
          </a:prstGeom>
        </p:spPr>
      </p:pic>
    </p:spTree>
    <p:extLst>
      <p:ext uri="{BB962C8B-B14F-4D97-AF65-F5344CB8AC3E}">
        <p14:creationId xmlns:p14="http://schemas.microsoft.com/office/powerpoint/2010/main" val="3888509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0" dirty="0"/>
              <a:t>損益資料</a:t>
            </a:r>
            <a:endParaRPr lang="zh-TW" altLang="en-US" dirty="0"/>
          </a:p>
        </p:txBody>
      </p:sp>
      <p:sp>
        <p:nvSpPr>
          <p:cNvPr id="3" name="內容版面配置區 2"/>
          <p:cNvSpPr>
            <a:spLocks noGrp="1"/>
          </p:cNvSpPr>
          <p:nvPr>
            <p:ph idx="1"/>
          </p:nvPr>
        </p:nvSpPr>
        <p:spPr/>
        <p:txBody>
          <a:bodyPr/>
          <a:lstStyle/>
          <a:p>
            <a:endParaRPr lang="zh-TW" altLang="en-US"/>
          </a:p>
        </p:txBody>
      </p:sp>
      <p:pic>
        <p:nvPicPr>
          <p:cNvPr id="5" name="圖片 4"/>
          <p:cNvPicPr>
            <a:picLocks noChangeAspect="1"/>
          </p:cNvPicPr>
          <p:nvPr/>
        </p:nvPicPr>
        <p:blipFill>
          <a:blip r:embed="rId2"/>
          <a:stretch>
            <a:fillRect/>
          </a:stretch>
        </p:blipFill>
        <p:spPr>
          <a:xfrm>
            <a:off x="1295400" y="1743906"/>
            <a:ext cx="5900928" cy="4284587"/>
          </a:xfrm>
          <a:prstGeom prst="rect">
            <a:avLst/>
          </a:prstGeom>
        </p:spPr>
      </p:pic>
    </p:spTree>
    <p:extLst>
      <p:ext uri="{BB962C8B-B14F-4D97-AF65-F5344CB8AC3E}">
        <p14:creationId xmlns:p14="http://schemas.microsoft.com/office/powerpoint/2010/main" val="3450500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0" dirty="0"/>
              <a:t>損益資料</a:t>
            </a:r>
            <a:endParaRPr lang="zh-TW" altLang="en-US" dirty="0"/>
          </a:p>
        </p:txBody>
      </p:sp>
      <p:sp>
        <p:nvSpPr>
          <p:cNvPr id="3" name="內容版面配置區 2"/>
          <p:cNvSpPr>
            <a:spLocks noGrp="1"/>
          </p:cNvSpPr>
          <p:nvPr>
            <p:ph idx="1"/>
          </p:nvPr>
        </p:nvSpPr>
        <p:spPr/>
        <p:txBody>
          <a:bodyPr/>
          <a:lstStyle/>
          <a:p>
            <a:endParaRPr lang="zh-TW" altLang="en-US"/>
          </a:p>
        </p:txBody>
      </p:sp>
      <p:pic>
        <p:nvPicPr>
          <p:cNvPr id="5" name="圖片 4"/>
          <p:cNvPicPr>
            <a:picLocks noChangeAspect="1"/>
          </p:cNvPicPr>
          <p:nvPr/>
        </p:nvPicPr>
        <p:blipFill>
          <a:blip r:embed="rId2"/>
          <a:stretch>
            <a:fillRect/>
          </a:stretch>
        </p:blipFill>
        <p:spPr>
          <a:xfrm>
            <a:off x="1295400" y="1743906"/>
            <a:ext cx="5900928" cy="4284587"/>
          </a:xfrm>
          <a:prstGeom prst="rect">
            <a:avLst/>
          </a:prstGeom>
        </p:spPr>
      </p:pic>
    </p:spTree>
    <p:extLst>
      <p:ext uri="{BB962C8B-B14F-4D97-AF65-F5344CB8AC3E}">
        <p14:creationId xmlns:p14="http://schemas.microsoft.com/office/powerpoint/2010/main" val="2796134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0" dirty="0"/>
              <a:t>資料篩選</a:t>
            </a:r>
            <a:endParaRPr lang="zh-TW" altLang="en-US" dirty="0"/>
          </a:p>
        </p:txBody>
      </p:sp>
      <p:sp>
        <p:nvSpPr>
          <p:cNvPr id="3" name="內容版面配置區 2"/>
          <p:cNvSpPr>
            <a:spLocks noGrp="1"/>
          </p:cNvSpPr>
          <p:nvPr>
            <p:ph idx="1"/>
          </p:nvPr>
        </p:nvSpPr>
        <p:spPr/>
        <p:txBody>
          <a:bodyPr/>
          <a:lstStyle/>
          <a:p>
            <a:r>
              <a:rPr lang="zh-TW" altLang="en-US" dirty="0"/>
              <a:t>資料篩選</a:t>
            </a:r>
            <a:r>
              <a:rPr lang="en-US" altLang="zh-TW" dirty="0"/>
              <a:t>1</a:t>
            </a:r>
            <a:r>
              <a:rPr lang="zh-TW" altLang="en-US" dirty="0"/>
              <a:t>：</a:t>
            </a:r>
          </a:p>
          <a:p>
            <a:pPr marL="0" indent="0">
              <a:buNone/>
            </a:pPr>
            <a:r>
              <a:rPr lang="zh-TW" altLang="en-US" dirty="0"/>
              <a:t>過濾出只</a:t>
            </a:r>
            <a:r>
              <a:rPr lang="zh-TW" altLang="en-US" dirty="0" smtClean="0"/>
              <a:t>交易⼤台</a:t>
            </a:r>
            <a:r>
              <a:rPr lang="zh-TW" altLang="en-US" dirty="0"/>
              <a:t>指期貨、</a:t>
            </a:r>
            <a:r>
              <a:rPr lang="zh-TW" altLang="en-US" dirty="0" smtClean="0"/>
              <a:t>⼩台</a:t>
            </a:r>
            <a:r>
              <a:rPr lang="zh-TW" altLang="en-US" dirty="0"/>
              <a:t>指期貨的</a:t>
            </a:r>
            <a:r>
              <a:rPr lang="zh-TW" altLang="en-US" dirty="0" smtClean="0"/>
              <a:t>交易</a:t>
            </a:r>
            <a:r>
              <a:rPr lang="zh-TW" altLang="en-US" dirty="0"/>
              <a:t>者</a:t>
            </a:r>
          </a:p>
          <a:p>
            <a:r>
              <a:rPr lang="zh-TW" altLang="en-US" dirty="0" smtClean="0"/>
              <a:t>資料</a:t>
            </a:r>
            <a:r>
              <a:rPr lang="zh-TW" altLang="en-US" dirty="0"/>
              <a:t>篩選</a:t>
            </a:r>
            <a:r>
              <a:rPr lang="en-US" altLang="zh-TW" dirty="0"/>
              <a:t>2</a:t>
            </a:r>
            <a:r>
              <a:rPr lang="zh-TW" altLang="en-US" dirty="0"/>
              <a:t>：</a:t>
            </a:r>
          </a:p>
          <a:p>
            <a:pPr marL="0" indent="0">
              <a:buNone/>
            </a:pPr>
            <a:r>
              <a:rPr lang="zh-TW" altLang="en-US" dirty="0"/>
              <a:t>損益次數超過</a:t>
            </a:r>
            <a:r>
              <a:rPr lang="en-US" altLang="zh-TW" b="1" dirty="0"/>
              <a:t>10</a:t>
            </a:r>
            <a:r>
              <a:rPr lang="zh-TW" altLang="en-US" dirty="0"/>
              <a:t>次</a:t>
            </a:r>
          </a:p>
          <a:p>
            <a:r>
              <a:rPr lang="zh-TW" altLang="en-US" dirty="0" smtClean="0"/>
              <a:t>使用 </a:t>
            </a:r>
            <a:r>
              <a:rPr lang="en-US" altLang="zh-TW" b="1" dirty="0"/>
              <a:t>288</a:t>
            </a:r>
            <a:r>
              <a:rPr lang="zh-TW" altLang="en-US" dirty="0"/>
              <a:t>名 </a:t>
            </a:r>
            <a:r>
              <a:rPr lang="zh-TW" altLang="en-US" dirty="0" smtClean="0"/>
              <a:t>交易者</a:t>
            </a:r>
            <a:r>
              <a:rPr lang="zh-TW" altLang="en-US" dirty="0"/>
              <a:t>之</a:t>
            </a:r>
            <a:r>
              <a:rPr lang="zh-TW" altLang="en-US" dirty="0" smtClean="0"/>
              <a:t>交易紀錄</a:t>
            </a:r>
            <a:r>
              <a:rPr lang="zh-TW" altLang="en-US" dirty="0"/>
              <a:t>進</a:t>
            </a:r>
            <a:r>
              <a:rPr lang="zh-TW" altLang="en-US" dirty="0" smtClean="0"/>
              <a:t>⾏分析</a:t>
            </a:r>
            <a:endParaRPr lang="zh-TW" altLang="en-US" dirty="0"/>
          </a:p>
        </p:txBody>
      </p:sp>
    </p:spTree>
    <p:extLst>
      <p:ext uri="{BB962C8B-B14F-4D97-AF65-F5344CB8AC3E}">
        <p14:creationId xmlns:p14="http://schemas.microsoft.com/office/powerpoint/2010/main" val="2973446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0" dirty="0"/>
              <a:t>變數定義</a:t>
            </a:r>
            <a:endParaRPr lang="zh-TW" altLang="en-US" dirty="0"/>
          </a:p>
        </p:txBody>
      </p:sp>
      <p:sp>
        <p:nvSpPr>
          <p:cNvPr id="3" name="內容版面配置區 2"/>
          <p:cNvSpPr>
            <a:spLocks noGrp="1"/>
          </p:cNvSpPr>
          <p:nvPr>
            <p:ph idx="1"/>
          </p:nvPr>
        </p:nvSpPr>
        <p:spPr/>
        <p:txBody>
          <a:bodyPr>
            <a:normAutofit lnSpcReduction="10000"/>
          </a:bodyPr>
          <a:lstStyle/>
          <a:p>
            <a:r>
              <a:rPr lang="zh-TW" altLang="en-US" dirty="0"/>
              <a:t>勝者定義</a:t>
            </a:r>
            <a:r>
              <a:rPr lang="zh-TW" altLang="en-US" dirty="0" smtClean="0"/>
              <a:t>⼆（</a:t>
            </a:r>
            <a:r>
              <a:rPr lang="en-US" altLang="zh-TW" dirty="0"/>
              <a:t>82</a:t>
            </a:r>
            <a:r>
              <a:rPr lang="zh-TW" altLang="en-US" dirty="0"/>
              <a:t>名）</a:t>
            </a:r>
          </a:p>
          <a:p>
            <a:pPr marL="0" indent="0">
              <a:buNone/>
            </a:pPr>
            <a:r>
              <a:rPr lang="en-US" altLang="zh-TW" dirty="0" smtClean="0"/>
              <a:t>	-</a:t>
            </a:r>
            <a:r>
              <a:rPr lang="zh-TW" altLang="en-US" dirty="0" smtClean="0"/>
              <a:t>累積</a:t>
            </a:r>
            <a:r>
              <a:rPr lang="zh-TW" altLang="en-US" dirty="0"/>
              <a:t>損益對時間回歸之係數為</a:t>
            </a:r>
            <a:r>
              <a:rPr lang="zh-TW" altLang="en-US" dirty="0" smtClean="0"/>
              <a:t>正</a:t>
            </a:r>
            <a:endParaRPr lang="en-US" altLang="zh-TW" dirty="0" smtClean="0"/>
          </a:p>
          <a:p>
            <a:pPr marL="0" indent="0">
              <a:buNone/>
            </a:pPr>
            <a:r>
              <a:rPr lang="en-US" altLang="zh-TW" dirty="0"/>
              <a:t>	</a:t>
            </a:r>
            <a:r>
              <a:rPr lang="en-US" altLang="zh-TW" dirty="0" smtClean="0"/>
              <a:t>-</a:t>
            </a:r>
            <a:r>
              <a:rPr lang="zh-TW" altLang="en-US" dirty="0" smtClean="0"/>
              <a:t>判定</a:t>
            </a:r>
            <a:r>
              <a:rPr lang="zh-TW" altLang="en-US" dirty="0"/>
              <a:t>係數 </a:t>
            </a:r>
            <a:r>
              <a:rPr lang="zh-TW" altLang="en-US" dirty="0" smtClean="0"/>
              <a:t>⼤於 </a:t>
            </a:r>
            <a:r>
              <a:rPr lang="en-US" altLang="zh-TW" dirty="0" smtClean="0"/>
              <a:t>0.3</a:t>
            </a:r>
          </a:p>
          <a:p>
            <a:r>
              <a:rPr lang="en-US" altLang="zh-TW" dirty="0" smtClean="0"/>
              <a:t>Win: 1</a:t>
            </a:r>
            <a:r>
              <a:rPr lang="zh-TW" altLang="en-US" dirty="0" smtClean="0"/>
              <a:t>為勝者，</a:t>
            </a:r>
            <a:r>
              <a:rPr lang="en-US" altLang="zh-TW" dirty="0" smtClean="0"/>
              <a:t>0</a:t>
            </a:r>
            <a:r>
              <a:rPr lang="zh-TW" altLang="en-US" dirty="0" smtClean="0"/>
              <a:t>為敗者</a:t>
            </a:r>
            <a:endParaRPr lang="en-US" altLang="zh-TW" dirty="0" smtClean="0"/>
          </a:p>
          <a:p>
            <a:r>
              <a:rPr lang="en-US" altLang="zh-TW" dirty="0" err="1"/>
              <a:t>Long_ratio</a:t>
            </a:r>
            <a:r>
              <a:rPr lang="en-US" altLang="zh-TW" dirty="0"/>
              <a:t> </a:t>
            </a:r>
            <a:r>
              <a:rPr lang="en-US" altLang="zh-TW" dirty="0" smtClean="0"/>
              <a:t>:</a:t>
            </a:r>
            <a:r>
              <a:rPr lang="zh-TW" altLang="en-US" dirty="0" smtClean="0"/>
              <a:t> 看多的比例，</a:t>
            </a:r>
            <a:r>
              <a:rPr lang="en-US" altLang="zh-TW" dirty="0" smtClean="0"/>
              <a:t>long order/all order</a:t>
            </a:r>
            <a:r>
              <a:rPr lang="zh-TW" altLang="en-US" dirty="0" smtClean="0"/>
              <a:t> </a:t>
            </a:r>
            <a:r>
              <a:rPr lang="en-US" altLang="zh-TW" sz="1600" dirty="0" smtClean="0"/>
              <a:t>(long order </a:t>
            </a:r>
            <a:r>
              <a:rPr lang="zh-TW" altLang="en-US" sz="1600" dirty="0" smtClean="0"/>
              <a:t>包括買進新倉以及賣出平倉</a:t>
            </a:r>
            <a:r>
              <a:rPr lang="en-US" altLang="zh-TW" sz="1600" dirty="0" smtClean="0"/>
              <a:t>)</a:t>
            </a:r>
          </a:p>
          <a:p>
            <a:r>
              <a:rPr lang="en-US" altLang="zh-TW" dirty="0" err="1"/>
              <a:t>MkOrder_ratio</a:t>
            </a:r>
            <a:r>
              <a:rPr lang="en-US" altLang="zh-TW" dirty="0"/>
              <a:t> </a:t>
            </a:r>
            <a:r>
              <a:rPr lang="en-US" altLang="zh-TW" dirty="0" smtClean="0"/>
              <a:t>:</a:t>
            </a:r>
            <a:r>
              <a:rPr lang="zh-TW" altLang="en-US" dirty="0" smtClean="0"/>
              <a:t> 下市價單的比例，</a:t>
            </a:r>
            <a:r>
              <a:rPr lang="en-US" altLang="zh-TW" dirty="0" err="1" smtClean="0"/>
              <a:t>MkOrder</a:t>
            </a:r>
            <a:r>
              <a:rPr lang="en-US" altLang="zh-TW" dirty="0" smtClean="0"/>
              <a:t>/all order</a:t>
            </a:r>
          </a:p>
          <a:p>
            <a:r>
              <a:rPr lang="en-US" altLang="zh-TW" dirty="0" err="1"/>
              <a:t>Order_time</a:t>
            </a:r>
            <a:r>
              <a:rPr lang="en-US" altLang="zh-TW" dirty="0"/>
              <a:t> </a:t>
            </a:r>
            <a:r>
              <a:rPr lang="en-US" altLang="zh-TW" dirty="0" smtClean="0"/>
              <a:t>: </a:t>
            </a:r>
            <a:r>
              <a:rPr lang="zh-TW" altLang="en-US" dirty="0" smtClean="0"/>
              <a:t>交易平均落在幾點 ，</a:t>
            </a:r>
            <a:r>
              <a:rPr lang="en-US" altLang="zh-TW" dirty="0" smtClean="0"/>
              <a:t>AVERAGE(</a:t>
            </a:r>
            <a:r>
              <a:rPr lang="zh-TW" altLang="en-US" dirty="0" smtClean="0"/>
              <a:t>成交時間</a:t>
            </a:r>
            <a:r>
              <a:rPr lang="en-US" altLang="zh-TW" dirty="0" smtClean="0"/>
              <a:t>)</a:t>
            </a:r>
          </a:p>
          <a:p>
            <a:r>
              <a:rPr lang="en-US" altLang="zh-TW" dirty="0" smtClean="0"/>
              <a:t>OI:</a:t>
            </a:r>
            <a:r>
              <a:rPr lang="zh-TW" altLang="en-US" dirty="0" smtClean="0"/>
              <a:t> 是否留倉，</a:t>
            </a:r>
            <a:r>
              <a:rPr lang="en-US" altLang="zh-TW" dirty="0" smtClean="0"/>
              <a:t>1</a:t>
            </a:r>
            <a:r>
              <a:rPr lang="zh-TW" altLang="en-US" dirty="0" smtClean="0"/>
              <a:t>為曾留倉，</a:t>
            </a:r>
            <a:r>
              <a:rPr lang="en-US" altLang="zh-TW" dirty="0" smtClean="0"/>
              <a:t>0</a:t>
            </a:r>
            <a:r>
              <a:rPr lang="zh-TW" altLang="en-US" dirty="0" smtClean="0"/>
              <a:t>為從未留倉</a:t>
            </a:r>
            <a:endParaRPr lang="en-US" altLang="zh-TW" dirty="0" smtClean="0"/>
          </a:p>
          <a:p>
            <a:endParaRPr lang="en-US" altLang="zh-TW" dirty="0" smtClean="0"/>
          </a:p>
          <a:p>
            <a:pPr marL="0" indent="0">
              <a:buNone/>
            </a:pPr>
            <a:endParaRPr lang="en-US" altLang="zh-TW" dirty="0" smtClean="0"/>
          </a:p>
        </p:txBody>
      </p:sp>
    </p:spTree>
    <p:extLst>
      <p:ext uri="{BB962C8B-B14F-4D97-AF65-F5344CB8AC3E}">
        <p14:creationId xmlns:p14="http://schemas.microsoft.com/office/powerpoint/2010/main" val="3192238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菱格線條 16x9">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6308520_TF03031015.potx" id="{BF811ECD-E1BE-401A-A894-0A76B7AE0225}" vid="{B4976558-16A3-4184-95EE-E77E856A39AA}"/>
    </a:ext>
  </a:extLst>
</a:theme>
</file>

<file path=ppt/theme/theme2.xml><?xml version="1.0" encoding="utf-8"?>
<a:theme xmlns:a="http://schemas.openxmlformats.org/drawingml/2006/main" name="Office 佈景主題">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商務菱格線條簡報 (寬螢幕)</Template>
  <TotalTime>7376</TotalTime>
  <Words>424</Words>
  <Application>Microsoft Office PowerPoint</Application>
  <PresentationFormat>寬螢幕</PresentationFormat>
  <Paragraphs>68</Paragraphs>
  <Slides>22</Slides>
  <Notes>4</Notes>
  <HiddenSlides>0</HiddenSlides>
  <MMClips>0</MMClips>
  <ScaleCrop>false</ScaleCrop>
  <HeadingPairs>
    <vt:vector size="6" baseType="variant">
      <vt:variant>
        <vt:lpstr>使用字型</vt:lpstr>
      </vt:variant>
      <vt:variant>
        <vt:i4>3</vt:i4>
      </vt:variant>
      <vt:variant>
        <vt:lpstr>佈景主題</vt:lpstr>
      </vt:variant>
      <vt:variant>
        <vt:i4>1</vt:i4>
      </vt:variant>
      <vt:variant>
        <vt:lpstr>投影片標題</vt:lpstr>
      </vt:variant>
      <vt:variant>
        <vt:i4>22</vt:i4>
      </vt:variant>
    </vt:vector>
  </HeadingPairs>
  <TitlesOfParts>
    <vt:vector size="26" baseType="lpstr">
      <vt:lpstr>Microsoft JhengHei UI</vt:lpstr>
      <vt:lpstr>微軟正黑體</vt:lpstr>
      <vt:lpstr>Arial</vt:lpstr>
      <vt:lpstr>菱格線條 16x9</vt:lpstr>
      <vt:lpstr>專題報告20181113</vt:lpstr>
      <vt:lpstr>專題簡介</vt:lpstr>
      <vt:lpstr>資料描述</vt:lpstr>
      <vt:lpstr>I020</vt:lpstr>
      <vt:lpstr>成交委託</vt:lpstr>
      <vt:lpstr>損益資料</vt:lpstr>
      <vt:lpstr>損益資料</vt:lpstr>
      <vt:lpstr>資料篩選</vt:lpstr>
      <vt:lpstr>變數定義</vt:lpstr>
      <vt:lpstr>變數定義(續)</vt:lpstr>
      <vt:lpstr>大盤資料</vt:lpstr>
      <vt:lpstr>資料合併</vt:lpstr>
      <vt:lpstr>資料合併</vt:lpstr>
      <vt:lpstr>資料合併</vt:lpstr>
      <vt:lpstr>合併結果</vt:lpstr>
      <vt:lpstr>PowerPoint 簡報</vt:lpstr>
      <vt:lpstr>利用logistic找出相關係數為0的變數</vt:lpstr>
      <vt:lpstr>專題行為模式參數分析(利用各種演算法測試)</vt:lpstr>
      <vt:lpstr>參數修正</vt:lpstr>
      <vt:lpstr>DEMO應用-預測介面</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專題報告20181113</dc:title>
  <dc:creator>宥言 辛</dc:creator>
  <cp:lastModifiedBy>宥言 辛</cp:lastModifiedBy>
  <cp:revision>15</cp:revision>
  <dcterms:created xsi:type="dcterms:W3CDTF">2018-11-12T10:45:58Z</dcterms:created>
  <dcterms:modified xsi:type="dcterms:W3CDTF">2018-11-17T14:02:39Z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