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8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6" r:id="rId9"/>
    <p:sldId id="270" r:id="rId10"/>
    <p:sldId id="267" r:id="rId11"/>
    <p:sldId id="268" r:id="rId12"/>
    <p:sldId id="269" r:id="rId13"/>
    <p:sldId id="283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58" r:id="rId22"/>
    <p:sldId id="265" r:id="rId23"/>
    <p:sldId id="278" r:id="rId24"/>
    <p:sldId id="279" r:id="rId25"/>
    <p:sldId id="280" r:id="rId26"/>
    <p:sldId id="281" r:id="rId27"/>
    <p:sldId id="286" r:id="rId28"/>
    <p:sldId id="284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85" r:id="rId37"/>
    <p:sldId id="282" r:id="rId38"/>
    <p:sldId id="295" r:id="rId39"/>
    <p:sldId id="296" r:id="rId40"/>
    <p:sldId id="297" r:id="rId41"/>
    <p:sldId id="298" r:id="rId42"/>
    <p:sldId id="299" r:id="rId43"/>
    <p:sldId id="259" r:id="rId44"/>
    <p:sldId id="301" r:id="rId45"/>
    <p:sldId id="302" r:id="rId46"/>
    <p:sldId id="303" r:id="rId4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CC66"/>
    <a:srgbClr val="EBBA7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5739" autoAdjust="0"/>
  </p:normalViewPr>
  <p:slideViewPr>
    <p:cSldViewPr>
      <p:cViewPr>
        <p:scale>
          <a:sx n="75" d="100"/>
          <a:sy n="75" d="100"/>
        </p:scale>
        <p:origin x="-360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4" Type="http://schemas.openxmlformats.org/officeDocument/2006/relationships/image" Target="../media/image6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4" Type="http://schemas.openxmlformats.org/officeDocument/2006/relationships/image" Target="../media/image86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image" Target="../media/image89.wmf"/><Relationship Id="rId7" Type="http://schemas.openxmlformats.org/officeDocument/2006/relationships/image" Target="../media/image93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92.wmf"/><Relationship Id="rId5" Type="http://schemas.openxmlformats.org/officeDocument/2006/relationships/image" Target="../media/image91.wmf"/><Relationship Id="rId4" Type="http://schemas.openxmlformats.org/officeDocument/2006/relationships/image" Target="../media/image90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3" Type="http://schemas.openxmlformats.org/officeDocument/2006/relationships/image" Target="../media/image99.wmf"/><Relationship Id="rId7" Type="http://schemas.openxmlformats.org/officeDocument/2006/relationships/image" Target="../media/image103.wmf"/><Relationship Id="rId2" Type="http://schemas.openxmlformats.org/officeDocument/2006/relationships/image" Target="../media/image98.wmf"/><Relationship Id="rId1" Type="http://schemas.openxmlformats.org/officeDocument/2006/relationships/image" Target="../media/image97.wmf"/><Relationship Id="rId6" Type="http://schemas.openxmlformats.org/officeDocument/2006/relationships/image" Target="../media/image102.wmf"/><Relationship Id="rId5" Type="http://schemas.openxmlformats.org/officeDocument/2006/relationships/image" Target="../media/image101.wmf"/><Relationship Id="rId4" Type="http://schemas.openxmlformats.org/officeDocument/2006/relationships/image" Target="../media/image10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105.wmf"/><Relationship Id="rId4" Type="http://schemas.openxmlformats.org/officeDocument/2006/relationships/image" Target="../media/image8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2" Type="http://schemas.openxmlformats.org/officeDocument/2006/relationships/image" Target="../media/image107.wmf"/><Relationship Id="rId1" Type="http://schemas.openxmlformats.org/officeDocument/2006/relationships/image" Target="../media/image106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7" Type="http://schemas.openxmlformats.org/officeDocument/2006/relationships/image" Target="../media/image116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6" Type="http://schemas.openxmlformats.org/officeDocument/2006/relationships/image" Target="../media/image115.wmf"/><Relationship Id="rId5" Type="http://schemas.openxmlformats.org/officeDocument/2006/relationships/image" Target="../media/image114.wmf"/><Relationship Id="rId4" Type="http://schemas.openxmlformats.org/officeDocument/2006/relationships/image" Target="../media/image113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wmf"/><Relationship Id="rId2" Type="http://schemas.openxmlformats.org/officeDocument/2006/relationships/image" Target="../media/image118.wmf"/><Relationship Id="rId1" Type="http://schemas.openxmlformats.org/officeDocument/2006/relationships/image" Target="../media/image117.wmf"/><Relationship Id="rId5" Type="http://schemas.openxmlformats.org/officeDocument/2006/relationships/image" Target="../media/image120.wmf"/><Relationship Id="rId4" Type="http://schemas.openxmlformats.org/officeDocument/2006/relationships/image" Target="../media/image99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wmf"/><Relationship Id="rId2" Type="http://schemas.openxmlformats.org/officeDocument/2006/relationships/image" Target="../media/image122.wmf"/><Relationship Id="rId1" Type="http://schemas.openxmlformats.org/officeDocument/2006/relationships/image" Target="../media/image121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wmf"/><Relationship Id="rId2" Type="http://schemas.openxmlformats.org/officeDocument/2006/relationships/image" Target="../media/image125.wmf"/><Relationship Id="rId1" Type="http://schemas.openxmlformats.org/officeDocument/2006/relationships/image" Target="../media/image124.wmf"/><Relationship Id="rId5" Type="http://schemas.openxmlformats.org/officeDocument/2006/relationships/image" Target="../media/image128.wmf"/><Relationship Id="rId4" Type="http://schemas.openxmlformats.org/officeDocument/2006/relationships/image" Target="../media/image127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wmf"/><Relationship Id="rId3" Type="http://schemas.openxmlformats.org/officeDocument/2006/relationships/image" Target="../media/image131.wmf"/><Relationship Id="rId7" Type="http://schemas.openxmlformats.org/officeDocument/2006/relationships/image" Target="../media/image135.wmf"/><Relationship Id="rId2" Type="http://schemas.openxmlformats.org/officeDocument/2006/relationships/image" Target="../media/image130.wmf"/><Relationship Id="rId1" Type="http://schemas.openxmlformats.org/officeDocument/2006/relationships/image" Target="../media/image129.wmf"/><Relationship Id="rId6" Type="http://schemas.openxmlformats.org/officeDocument/2006/relationships/image" Target="../media/image134.wmf"/><Relationship Id="rId5" Type="http://schemas.openxmlformats.org/officeDocument/2006/relationships/image" Target="../media/image133.wmf"/><Relationship Id="rId4" Type="http://schemas.openxmlformats.org/officeDocument/2006/relationships/image" Target="../media/image13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wmf"/><Relationship Id="rId2" Type="http://schemas.openxmlformats.org/officeDocument/2006/relationships/image" Target="../media/image138.wmf"/><Relationship Id="rId1" Type="http://schemas.openxmlformats.org/officeDocument/2006/relationships/image" Target="../media/image137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wmf"/><Relationship Id="rId2" Type="http://schemas.openxmlformats.org/officeDocument/2006/relationships/image" Target="../media/image142.wmf"/><Relationship Id="rId1" Type="http://schemas.openxmlformats.org/officeDocument/2006/relationships/image" Target="../media/image141.wmf"/><Relationship Id="rId4" Type="http://schemas.openxmlformats.org/officeDocument/2006/relationships/image" Target="../media/image144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wmf"/><Relationship Id="rId3" Type="http://schemas.openxmlformats.org/officeDocument/2006/relationships/image" Target="../media/image150.wmf"/><Relationship Id="rId7" Type="http://schemas.openxmlformats.org/officeDocument/2006/relationships/image" Target="../media/image154.wmf"/><Relationship Id="rId2" Type="http://schemas.openxmlformats.org/officeDocument/2006/relationships/image" Target="../media/image149.wmf"/><Relationship Id="rId1" Type="http://schemas.openxmlformats.org/officeDocument/2006/relationships/image" Target="../media/image148.wmf"/><Relationship Id="rId6" Type="http://schemas.openxmlformats.org/officeDocument/2006/relationships/image" Target="../media/image153.wmf"/><Relationship Id="rId11" Type="http://schemas.openxmlformats.org/officeDocument/2006/relationships/image" Target="../media/image158.wmf"/><Relationship Id="rId5" Type="http://schemas.openxmlformats.org/officeDocument/2006/relationships/image" Target="../media/image152.wmf"/><Relationship Id="rId10" Type="http://schemas.openxmlformats.org/officeDocument/2006/relationships/image" Target="../media/image157.wmf"/><Relationship Id="rId4" Type="http://schemas.openxmlformats.org/officeDocument/2006/relationships/image" Target="../media/image151.wmf"/><Relationship Id="rId9" Type="http://schemas.openxmlformats.org/officeDocument/2006/relationships/image" Target="../media/image156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wmf"/><Relationship Id="rId7" Type="http://schemas.openxmlformats.org/officeDocument/2006/relationships/image" Target="../media/image167.wmf"/><Relationship Id="rId2" Type="http://schemas.openxmlformats.org/officeDocument/2006/relationships/image" Target="../media/image162.wmf"/><Relationship Id="rId1" Type="http://schemas.openxmlformats.org/officeDocument/2006/relationships/image" Target="../media/image161.wmf"/><Relationship Id="rId6" Type="http://schemas.openxmlformats.org/officeDocument/2006/relationships/image" Target="../media/image166.wmf"/><Relationship Id="rId5" Type="http://schemas.openxmlformats.org/officeDocument/2006/relationships/image" Target="../media/image165.wmf"/><Relationship Id="rId4" Type="http://schemas.openxmlformats.org/officeDocument/2006/relationships/image" Target="../media/image16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10" Type="http://schemas.openxmlformats.org/officeDocument/2006/relationships/image" Target="../media/image21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wmf"/><Relationship Id="rId2" Type="http://schemas.openxmlformats.org/officeDocument/2006/relationships/image" Target="../media/image171.wmf"/><Relationship Id="rId1" Type="http://schemas.openxmlformats.org/officeDocument/2006/relationships/image" Target="../media/image170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wmf"/><Relationship Id="rId2" Type="http://schemas.openxmlformats.org/officeDocument/2006/relationships/image" Target="../media/image176.wmf"/><Relationship Id="rId1" Type="http://schemas.openxmlformats.org/officeDocument/2006/relationships/image" Target="../media/image175.wmf"/><Relationship Id="rId4" Type="http://schemas.openxmlformats.org/officeDocument/2006/relationships/image" Target="../media/image178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wmf"/><Relationship Id="rId7" Type="http://schemas.openxmlformats.org/officeDocument/2006/relationships/image" Target="../media/image186.wmf"/><Relationship Id="rId2" Type="http://schemas.openxmlformats.org/officeDocument/2006/relationships/image" Target="../media/image181.wmf"/><Relationship Id="rId1" Type="http://schemas.openxmlformats.org/officeDocument/2006/relationships/image" Target="../media/image180.wmf"/><Relationship Id="rId6" Type="http://schemas.openxmlformats.org/officeDocument/2006/relationships/image" Target="../media/image185.wmf"/><Relationship Id="rId5" Type="http://schemas.openxmlformats.org/officeDocument/2006/relationships/image" Target="../media/image184.wmf"/><Relationship Id="rId4" Type="http://schemas.openxmlformats.org/officeDocument/2006/relationships/image" Target="../media/image183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1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wmf"/><Relationship Id="rId3" Type="http://schemas.openxmlformats.org/officeDocument/2006/relationships/image" Target="../media/image182.wmf"/><Relationship Id="rId7" Type="http://schemas.openxmlformats.org/officeDocument/2006/relationships/image" Target="../media/image199.wmf"/><Relationship Id="rId2" Type="http://schemas.openxmlformats.org/officeDocument/2006/relationships/image" Target="../media/image181.wmf"/><Relationship Id="rId1" Type="http://schemas.openxmlformats.org/officeDocument/2006/relationships/image" Target="../media/image180.wmf"/><Relationship Id="rId6" Type="http://schemas.openxmlformats.org/officeDocument/2006/relationships/image" Target="../media/image198.wmf"/><Relationship Id="rId5" Type="http://schemas.openxmlformats.org/officeDocument/2006/relationships/image" Target="../media/image185.wmf"/><Relationship Id="rId4" Type="http://schemas.openxmlformats.org/officeDocument/2006/relationships/image" Target="../media/image184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10" Type="http://schemas.openxmlformats.org/officeDocument/2006/relationships/image" Target="../media/image42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10" Type="http://schemas.openxmlformats.org/officeDocument/2006/relationships/image" Target="../media/image56.wmf"/><Relationship Id="rId4" Type="http://schemas.openxmlformats.org/officeDocument/2006/relationships/image" Target="../media/image50.wmf"/><Relationship Id="rId9" Type="http://schemas.openxmlformats.org/officeDocument/2006/relationships/image" Target="../media/image5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94120-4359-4730-B60A-92ABA24CF8DC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3E431-A5BE-48C3-8EF2-538CA5A9366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3E431-A5BE-48C3-8EF2-538CA5A9366F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3E431-A5BE-48C3-8EF2-538CA5A9366F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7EB1333-9FDD-43F7-8586-51272FFAD817}" type="datetimeFigureOut">
              <a:rPr lang="zh-TW" altLang="en-US" smtClean="0"/>
              <a:pPr/>
              <a:t>2009/4/10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4705E8A-127E-4A7A-B04B-A7D4FA92F60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51.bin"/><Relationship Id="rId12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0.bin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49.bin"/><Relationship Id="rId10" Type="http://schemas.openxmlformats.org/officeDocument/2006/relationships/oleObject" Target="../embeddings/oleObject54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60.bin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65.bin"/><Relationship Id="rId5" Type="http://schemas.openxmlformats.org/officeDocument/2006/relationships/oleObject" Target="../embeddings/oleObject64.bin"/><Relationship Id="rId4" Type="http://schemas.openxmlformats.org/officeDocument/2006/relationships/oleObject" Target="../embeddings/oleObject63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3.png"/><Relationship Id="rId5" Type="http://schemas.openxmlformats.org/officeDocument/2006/relationships/oleObject" Target="../embeddings/oleObject70.bin"/><Relationship Id="rId4" Type="http://schemas.openxmlformats.org/officeDocument/2006/relationships/oleObject" Target="../embeddings/oleObject6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3" Type="http://schemas.openxmlformats.org/officeDocument/2006/relationships/oleObject" Target="../embeddings/oleObject71.bin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4" Type="http://schemas.openxmlformats.org/officeDocument/2006/relationships/oleObject" Target="../embeddings/oleObject72.bin"/><Relationship Id="rId9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7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0.bin"/><Relationship Id="rId5" Type="http://schemas.openxmlformats.org/officeDocument/2006/relationships/oleObject" Target="../embeddings/oleObject79.bin"/><Relationship Id="rId4" Type="http://schemas.openxmlformats.org/officeDocument/2006/relationships/oleObject" Target="../embeddings/oleObject78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84.bin"/><Relationship Id="rId5" Type="http://schemas.openxmlformats.org/officeDocument/2006/relationships/oleObject" Target="../embeddings/oleObject83.bin"/><Relationship Id="rId10" Type="http://schemas.openxmlformats.org/officeDocument/2006/relationships/oleObject" Target="../embeddings/oleObject88.bin"/><Relationship Id="rId4" Type="http://schemas.openxmlformats.org/officeDocument/2006/relationships/oleObject" Target="../embeddings/oleObject82.bin"/><Relationship Id="rId9" Type="http://schemas.openxmlformats.org/officeDocument/2006/relationships/oleObject" Target="../embeddings/oleObject8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89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5.bin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93.bin"/><Relationship Id="rId5" Type="http://schemas.openxmlformats.org/officeDocument/2006/relationships/oleObject" Target="../embeddings/oleObject92.bin"/><Relationship Id="rId10" Type="http://schemas.openxmlformats.org/officeDocument/2006/relationships/oleObject" Target="../embeddings/oleObject97.bin"/><Relationship Id="rId4" Type="http://schemas.openxmlformats.org/officeDocument/2006/relationships/oleObject" Target="../embeddings/oleObject91.bin"/><Relationship Id="rId9" Type="http://schemas.openxmlformats.org/officeDocument/2006/relationships/oleObject" Target="../embeddings/oleObject9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01.bin"/><Relationship Id="rId5" Type="http://schemas.openxmlformats.org/officeDocument/2006/relationships/oleObject" Target="../embeddings/oleObject100.bin"/><Relationship Id="rId4" Type="http://schemas.openxmlformats.org/officeDocument/2006/relationships/oleObject" Target="../embeddings/oleObject99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04.bin"/><Relationship Id="rId5" Type="http://schemas.openxmlformats.org/officeDocument/2006/relationships/oleObject" Target="../embeddings/oleObject103.bin"/><Relationship Id="rId4" Type="http://schemas.openxmlformats.org/officeDocument/2006/relationships/oleObject" Target="../embeddings/oleObject102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0.bin"/><Relationship Id="rId3" Type="http://schemas.openxmlformats.org/officeDocument/2006/relationships/oleObject" Target="../embeddings/oleObject105.bin"/><Relationship Id="rId7" Type="http://schemas.openxmlformats.org/officeDocument/2006/relationships/oleObject" Target="../embeddings/oleObject10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08.bin"/><Relationship Id="rId5" Type="http://schemas.openxmlformats.org/officeDocument/2006/relationships/oleObject" Target="../embeddings/oleObject107.bin"/><Relationship Id="rId4" Type="http://schemas.openxmlformats.org/officeDocument/2006/relationships/oleObject" Target="../embeddings/oleObject106.bin"/><Relationship Id="rId9" Type="http://schemas.openxmlformats.org/officeDocument/2006/relationships/oleObject" Target="../embeddings/oleObject11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2.bin"/><Relationship Id="rId7" Type="http://schemas.openxmlformats.org/officeDocument/2006/relationships/oleObject" Target="../embeddings/oleObject1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15.bin"/><Relationship Id="rId5" Type="http://schemas.openxmlformats.org/officeDocument/2006/relationships/oleObject" Target="../embeddings/oleObject114.bin"/><Relationship Id="rId4" Type="http://schemas.openxmlformats.org/officeDocument/2006/relationships/oleObject" Target="../embeddings/oleObject11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oleObject119.bin"/><Relationship Id="rId4" Type="http://schemas.openxmlformats.org/officeDocument/2006/relationships/oleObject" Target="../embeddings/oleObject118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0.bin"/><Relationship Id="rId7" Type="http://schemas.openxmlformats.org/officeDocument/2006/relationships/oleObject" Target="../embeddings/oleObject1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23.bin"/><Relationship Id="rId5" Type="http://schemas.openxmlformats.org/officeDocument/2006/relationships/oleObject" Target="../embeddings/oleObject122.bin"/><Relationship Id="rId4" Type="http://schemas.openxmlformats.org/officeDocument/2006/relationships/oleObject" Target="../embeddings/oleObject12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9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27.bin"/><Relationship Id="rId11" Type="http://schemas.openxmlformats.org/officeDocument/2006/relationships/oleObject" Target="../embeddings/oleObject132.bin"/><Relationship Id="rId5" Type="http://schemas.openxmlformats.org/officeDocument/2006/relationships/oleObject" Target="../embeddings/oleObject126.bin"/><Relationship Id="rId10" Type="http://schemas.openxmlformats.org/officeDocument/2006/relationships/oleObject" Target="../embeddings/oleObject131.bin"/><Relationship Id="rId4" Type="http://schemas.openxmlformats.org/officeDocument/2006/relationships/oleObject" Target="../embeddings/oleObject125.bin"/><Relationship Id="rId9" Type="http://schemas.openxmlformats.org/officeDocument/2006/relationships/oleObject" Target="../embeddings/oleObject13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35.bin"/><Relationship Id="rId5" Type="http://schemas.openxmlformats.org/officeDocument/2006/relationships/oleObject" Target="../embeddings/oleObject134.bin"/><Relationship Id="rId4" Type="http://schemas.openxmlformats.org/officeDocument/2006/relationships/image" Target="../media/image14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9.bin"/><Relationship Id="rId3" Type="http://schemas.openxmlformats.org/officeDocument/2006/relationships/image" Target="../media/image145.png"/><Relationship Id="rId7" Type="http://schemas.openxmlformats.org/officeDocument/2006/relationships/oleObject" Target="../embeddings/oleObject1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46.png"/><Relationship Id="rId5" Type="http://schemas.openxmlformats.org/officeDocument/2006/relationships/oleObject" Target="../embeddings/oleObject137.bin"/><Relationship Id="rId4" Type="http://schemas.openxmlformats.org/officeDocument/2006/relationships/oleObject" Target="../embeddings/oleObject136.bin"/><Relationship Id="rId9" Type="http://schemas.openxmlformats.org/officeDocument/2006/relationships/image" Target="../media/image14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5.bin"/><Relationship Id="rId13" Type="http://schemas.openxmlformats.org/officeDocument/2006/relationships/oleObject" Target="../embeddings/oleObject150.bin"/><Relationship Id="rId3" Type="http://schemas.openxmlformats.org/officeDocument/2006/relationships/oleObject" Target="../embeddings/oleObject140.bin"/><Relationship Id="rId7" Type="http://schemas.openxmlformats.org/officeDocument/2006/relationships/oleObject" Target="../embeddings/oleObject144.bin"/><Relationship Id="rId12" Type="http://schemas.openxmlformats.org/officeDocument/2006/relationships/oleObject" Target="../embeddings/oleObject1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43.bin"/><Relationship Id="rId11" Type="http://schemas.openxmlformats.org/officeDocument/2006/relationships/oleObject" Target="../embeddings/oleObject148.bin"/><Relationship Id="rId5" Type="http://schemas.openxmlformats.org/officeDocument/2006/relationships/oleObject" Target="../embeddings/oleObject142.bin"/><Relationship Id="rId10" Type="http://schemas.openxmlformats.org/officeDocument/2006/relationships/oleObject" Target="../embeddings/oleObject147.bin"/><Relationship Id="rId4" Type="http://schemas.openxmlformats.org/officeDocument/2006/relationships/oleObject" Target="../embeddings/oleObject141.bin"/><Relationship Id="rId9" Type="http://schemas.openxmlformats.org/officeDocument/2006/relationships/oleObject" Target="../embeddings/oleObject14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68.png"/><Relationship Id="rId7" Type="http://schemas.openxmlformats.org/officeDocument/2006/relationships/oleObject" Target="../embeddings/oleObject1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53.bin"/><Relationship Id="rId11" Type="http://schemas.openxmlformats.org/officeDocument/2006/relationships/oleObject" Target="../embeddings/oleObject157.bin"/><Relationship Id="rId5" Type="http://schemas.openxmlformats.org/officeDocument/2006/relationships/oleObject" Target="../embeddings/oleObject152.bin"/><Relationship Id="rId10" Type="http://schemas.openxmlformats.org/officeDocument/2006/relationships/oleObject" Target="../embeddings/oleObject156.bin"/><Relationship Id="rId4" Type="http://schemas.openxmlformats.org/officeDocument/2006/relationships/oleObject" Target="../embeddings/oleObject151.bin"/><Relationship Id="rId9" Type="http://schemas.openxmlformats.org/officeDocument/2006/relationships/oleObject" Target="../embeddings/oleObject155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7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60.bin"/><Relationship Id="rId5" Type="http://schemas.openxmlformats.org/officeDocument/2006/relationships/oleObject" Target="../embeddings/oleObject159.bin"/><Relationship Id="rId4" Type="http://schemas.openxmlformats.org/officeDocument/2006/relationships/oleObject" Target="../embeddings/oleObject158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1.bin"/><Relationship Id="rId7" Type="http://schemas.openxmlformats.org/officeDocument/2006/relationships/image" Target="../media/image17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64.bin"/><Relationship Id="rId5" Type="http://schemas.openxmlformats.org/officeDocument/2006/relationships/oleObject" Target="../embeddings/oleObject163.bin"/><Relationship Id="rId4" Type="http://schemas.openxmlformats.org/officeDocument/2006/relationships/oleObject" Target="../embeddings/oleObject162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9.bin"/><Relationship Id="rId13" Type="http://schemas.openxmlformats.org/officeDocument/2006/relationships/image" Target="../media/image190.png"/><Relationship Id="rId3" Type="http://schemas.openxmlformats.org/officeDocument/2006/relationships/oleObject" Target="../embeddings/oleObject165.bin"/><Relationship Id="rId7" Type="http://schemas.openxmlformats.org/officeDocument/2006/relationships/oleObject" Target="../embeddings/oleObject168.bin"/><Relationship Id="rId12" Type="http://schemas.openxmlformats.org/officeDocument/2006/relationships/image" Target="../media/image18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67.bin"/><Relationship Id="rId11" Type="http://schemas.openxmlformats.org/officeDocument/2006/relationships/oleObject" Target="../embeddings/oleObject171.bin"/><Relationship Id="rId5" Type="http://schemas.openxmlformats.org/officeDocument/2006/relationships/oleObject" Target="../embeddings/oleObject166.bin"/><Relationship Id="rId10" Type="http://schemas.openxmlformats.org/officeDocument/2006/relationships/image" Target="../media/image188.png"/><Relationship Id="rId4" Type="http://schemas.openxmlformats.org/officeDocument/2006/relationships/image" Target="../media/image187.png"/><Relationship Id="rId9" Type="http://schemas.openxmlformats.org/officeDocument/2006/relationships/oleObject" Target="../embeddings/oleObject17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7" Type="http://schemas.openxmlformats.org/officeDocument/2006/relationships/image" Target="../media/image19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94.png"/><Relationship Id="rId5" Type="http://schemas.openxmlformats.org/officeDocument/2006/relationships/oleObject" Target="../embeddings/oleObject172.bin"/><Relationship Id="rId4" Type="http://schemas.openxmlformats.org/officeDocument/2006/relationships/image" Target="../media/image19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7.bin"/><Relationship Id="rId13" Type="http://schemas.openxmlformats.org/officeDocument/2006/relationships/image" Target="../media/image202.png"/><Relationship Id="rId3" Type="http://schemas.openxmlformats.org/officeDocument/2006/relationships/oleObject" Target="../embeddings/oleObject173.bin"/><Relationship Id="rId7" Type="http://schemas.openxmlformats.org/officeDocument/2006/relationships/oleObject" Target="../embeddings/oleObject176.bin"/><Relationship Id="rId12" Type="http://schemas.openxmlformats.org/officeDocument/2006/relationships/image" Target="../media/image20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175.bin"/><Relationship Id="rId11" Type="http://schemas.openxmlformats.org/officeDocument/2006/relationships/oleObject" Target="../embeddings/oleObject180.bin"/><Relationship Id="rId5" Type="http://schemas.openxmlformats.org/officeDocument/2006/relationships/oleObject" Target="../embeddings/oleObject174.bin"/><Relationship Id="rId10" Type="http://schemas.openxmlformats.org/officeDocument/2006/relationships/oleObject" Target="../embeddings/oleObject179.bin"/><Relationship Id="rId4" Type="http://schemas.openxmlformats.org/officeDocument/2006/relationships/image" Target="../media/image187.png"/><Relationship Id="rId9" Type="http://schemas.openxmlformats.org/officeDocument/2006/relationships/oleObject" Target="../embeddings/oleObject178.bin"/><Relationship Id="rId14" Type="http://schemas.openxmlformats.org/officeDocument/2006/relationships/image" Target="../media/image20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3" Type="http://schemas.openxmlformats.org/officeDocument/2006/relationships/image" Target="../media/image210.png"/><Relationship Id="rId7" Type="http://schemas.openxmlformats.org/officeDocument/2006/relationships/image" Target="../media/image214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png"/><Relationship Id="rId5" Type="http://schemas.openxmlformats.org/officeDocument/2006/relationships/image" Target="../media/image212.png"/><Relationship Id="rId4" Type="http://schemas.openxmlformats.org/officeDocument/2006/relationships/image" Target="../media/image211.png"/><Relationship Id="rId9" Type="http://schemas.openxmlformats.org/officeDocument/2006/relationships/image" Target="../media/image21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4.bin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5.bin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3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7.bin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6.bin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5.bin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4912" y="3200400"/>
            <a:ext cx="6400800" cy="1600200"/>
          </a:xfrm>
        </p:spPr>
        <p:txBody>
          <a:bodyPr/>
          <a:lstStyle/>
          <a:p>
            <a:r>
              <a:rPr lang="en-US" altLang="zh-TW" dirty="0" smtClean="0"/>
              <a:t>Stochastic Calculus for Finance II </a:t>
            </a:r>
          </a:p>
          <a:p>
            <a:r>
              <a:rPr lang="en-US" altLang="zh-TW" dirty="0" smtClean="0"/>
              <a:t>Steven E. Shreve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5720" y="1505930"/>
            <a:ext cx="8715436" cy="1470025"/>
          </a:xfrm>
        </p:spPr>
        <p:txBody>
          <a:bodyPr/>
          <a:lstStyle/>
          <a:p>
            <a:r>
              <a:rPr altLang="zh-TW" dirty="0" smtClean="0"/>
              <a:t>Chap 11. Introduction to Jump Process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643702" y="5929330"/>
            <a:ext cx="2500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華康行書體 Std W5" pitchFamily="66" charset="-120"/>
                <a:ea typeface="華康行書體 Std W5" pitchFamily="66" charset="-120"/>
              </a:rPr>
              <a:t>財研二  范育誠</a:t>
            </a:r>
            <a:endParaRPr lang="zh-TW" altLang="en-US" sz="2400" dirty="0">
              <a:latin typeface="華康行書體 Std W5" pitchFamily="66" charset="-120"/>
              <a:ea typeface="華康行書體 Std W5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</a:t>
            </a:r>
            <a:r>
              <a:rPr lang="en-US" altLang="zh-TW" sz="3600" dirty="0" smtClean="0"/>
              <a:t>ndependence</a:t>
            </a:r>
            <a:r>
              <a:rPr lang="en-US" altLang="zh-TW" dirty="0" smtClean="0"/>
              <a:t> P</a:t>
            </a:r>
            <a:r>
              <a:rPr lang="en-US" altLang="zh-TW" sz="3600" dirty="0" smtClean="0"/>
              <a:t>roperty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Corollary 11.5.3 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P</a:t>
            </a:r>
            <a:r>
              <a:rPr lang="en-US" altLang="zh-TW" sz="2400" dirty="0" smtClean="0"/>
              <a:t>ROOF :</a:t>
            </a:r>
            <a:endParaRPr lang="en-US" altLang="zh-TW" dirty="0" smtClean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230313" y="1981200"/>
          <a:ext cx="2393950" cy="792163"/>
        </p:xfrm>
        <a:graphic>
          <a:graphicData uri="http://schemas.openxmlformats.org/presentationml/2006/ole">
            <p:oleObj spid="_x0000_s22530" name="Equation" r:id="rId3" imgW="1612800" imgH="533160" progId="Equation.DSMT4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3467092" y="2408230"/>
          <a:ext cx="651573" cy="315914"/>
        </p:xfrm>
        <a:graphic>
          <a:graphicData uri="http://schemas.openxmlformats.org/presentationml/2006/ole">
            <p:oleObj spid="_x0000_s22531" name="Equation" r:id="rId4" imgW="419040" imgH="203040" progId="Equation.DSMT4">
              <p:embed/>
            </p:oleObj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1285852" y="2857496"/>
          <a:ext cx="3054760" cy="341314"/>
        </p:xfrm>
        <a:graphic>
          <a:graphicData uri="http://schemas.openxmlformats.org/presentationml/2006/ole">
            <p:oleObj spid="_x0000_s22532" name="Equation" r:id="rId5" imgW="2273040" imgH="253800" progId="Equation.DSMT4">
              <p:embed/>
            </p:oleObj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4429124" y="2857496"/>
          <a:ext cx="3293680" cy="341314"/>
        </p:xfrm>
        <a:graphic>
          <a:graphicData uri="http://schemas.openxmlformats.org/presentationml/2006/ole">
            <p:oleObj spid="_x0000_s22533" name="Equation" r:id="rId6" imgW="2450880" imgH="253800" progId="Equation.DSMT4">
              <p:embed/>
            </p:oleObj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1299750" y="3286124"/>
          <a:ext cx="2986498" cy="341314"/>
        </p:xfrm>
        <a:graphic>
          <a:graphicData uri="http://schemas.openxmlformats.org/presentationml/2006/ole">
            <p:oleObj spid="_x0000_s22534" name="Equation" r:id="rId7" imgW="2222280" imgH="253800" progId="Equation.DSMT4">
              <p:embed/>
            </p:oleObj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1410190" y="4727584"/>
          <a:ext cx="5825654" cy="571504"/>
        </p:xfrm>
        <a:graphic>
          <a:graphicData uri="http://schemas.openxmlformats.org/presentationml/2006/ole">
            <p:oleObj spid="_x0000_s22536" name="Equation" r:id="rId8" imgW="4012920" imgH="393480" progId="Equation.DSMT4">
              <p:embed/>
            </p:oleObj>
          </a:graphicData>
        </a:graphic>
      </p:graphicFrame>
      <p:graphicFrame>
        <p:nvGraphicFramePr>
          <p:cNvPr id="22537" name="Object 9"/>
          <p:cNvGraphicFramePr>
            <a:graphicFrameLocks noChangeAspect="1"/>
          </p:cNvGraphicFramePr>
          <p:nvPr/>
        </p:nvGraphicFramePr>
        <p:xfrm>
          <a:off x="1398668" y="5210188"/>
          <a:ext cx="3336846" cy="571504"/>
        </p:xfrm>
        <a:graphic>
          <a:graphicData uri="http://schemas.openxmlformats.org/presentationml/2006/ole">
            <p:oleObj spid="_x0000_s22537" name="Equation" r:id="rId9" imgW="2298600" imgH="393480" progId="Equation.DSMT4">
              <p:embed/>
            </p:oleObj>
          </a:graphicData>
        </a:graphic>
      </p:graphicFrame>
      <p:graphicFrame>
        <p:nvGraphicFramePr>
          <p:cNvPr id="22538" name="Object 10"/>
          <p:cNvGraphicFramePr>
            <a:graphicFrameLocks noChangeAspect="1"/>
          </p:cNvGraphicFramePr>
          <p:nvPr/>
        </p:nvGraphicFramePr>
        <p:xfrm>
          <a:off x="1428727" y="4286256"/>
          <a:ext cx="4084573" cy="571504"/>
        </p:xfrm>
        <a:graphic>
          <a:graphicData uri="http://schemas.openxmlformats.org/presentationml/2006/ole">
            <p:oleObj spid="_x0000_s22538" name="Equation" r:id="rId10" imgW="3085920" imgH="431640" progId="Equation.DSMT4">
              <p:embed/>
            </p:oleObj>
          </a:graphicData>
        </a:graphic>
      </p:graphicFrame>
      <p:graphicFrame>
        <p:nvGraphicFramePr>
          <p:cNvPr id="22539" name="Object 11"/>
          <p:cNvGraphicFramePr>
            <a:graphicFrameLocks noChangeAspect="1"/>
          </p:cNvGraphicFramePr>
          <p:nvPr/>
        </p:nvGraphicFramePr>
        <p:xfrm>
          <a:off x="1390628" y="5672154"/>
          <a:ext cx="3760865" cy="571504"/>
        </p:xfrm>
        <a:graphic>
          <a:graphicData uri="http://schemas.openxmlformats.org/presentationml/2006/ole">
            <p:oleObj spid="_x0000_s22539" name="Equation" r:id="rId11" imgW="2590560" imgH="393480" progId="Equation.DSMT4">
              <p:embed/>
            </p:oleObj>
          </a:graphicData>
        </a:graphic>
      </p:graphicFrame>
      <p:graphicFrame>
        <p:nvGraphicFramePr>
          <p:cNvPr id="22540" name="Object 12"/>
          <p:cNvGraphicFramePr>
            <a:graphicFrameLocks noChangeAspect="1"/>
          </p:cNvGraphicFramePr>
          <p:nvPr/>
        </p:nvGraphicFramePr>
        <p:xfrm>
          <a:off x="1390629" y="6215082"/>
          <a:ext cx="2000264" cy="360407"/>
        </p:xfrm>
        <a:graphic>
          <a:graphicData uri="http://schemas.openxmlformats.org/presentationml/2006/ole">
            <p:oleObj spid="_x0000_s22540" name="Equation" r:id="rId12" imgW="1409400" imgH="253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5814" y="-71462"/>
            <a:ext cx="7772400" cy="1143000"/>
          </a:xfrm>
        </p:spPr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 </a:t>
            </a:r>
            <a:r>
              <a:rPr lang="en-US" altLang="zh-TW" dirty="0" smtClean="0"/>
              <a:t>(con.)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57158" y="1162048"/>
            <a:ext cx="7772400" cy="4572000"/>
          </a:xfrm>
        </p:spPr>
        <p:txBody>
          <a:bodyPr/>
          <a:lstStyle/>
          <a:p>
            <a:r>
              <a:rPr lang="en-US" altLang="zh-TW" dirty="0" smtClean="0"/>
              <a:t>If  Y has a jump at time s, then</a:t>
            </a:r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</a:t>
            </a:r>
          </a:p>
          <a:p>
            <a:pPr>
              <a:buNone/>
            </a:pPr>
            <a:r>
              <a:rPr lang="en-US" altLang="zh-TW" dirty="0" smtClean="0"/>
              <a:t>    Therefore,</a:t>
            </a:r>
          </a:p>
          <a:p>
            <a:pPr>
              <a:buNone/>
            </a:pPr>
            <a:r>
              <a:rPr lang="en-US" altLang="zh-TW" dirty="0" smtClean="0"/>
              <a:t>   </a:t>
            </a:r>
          </a:p>
          <a:p>
            <a:r>
              <a:rPr lang="en-US" altLang="zh-TW" dirty="0" smtClean="0"/>
              <a:t>According to Ito-Doeblin formula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00048" y="1609712"/>
          <a:ext cx="6502150" cy="644528"/>
        </p:xfrm>
        <a:graphic>
          <a:graphicData uri="http://schemas.openxmlformats.org/presentationml/2006/ole">
            <p:oleObj spid="_x0000_s23554" name="Equation" r:id="rId3" imgW="4356000" imgH="431640" progId="Equation.DSMT4">
              <p:embed/>
            </p:oleObj>
          </a:graphicData>
        </a:graphic>
      </p:graphicFrame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800048" y="2196256"/>
          <a:ext cx="2857520" cy="413588"/>
        </p:xfrm>
        <a:graphic>
          <a:graphicData uri="http://schemas.openxmlformats.org/presentationml/2006/ole">
            <p:oleObj spid="_x0000_s23555" name="Equation" r:id="rId4" imgW="1930320" imgH="279360" progId="Equation.DSMT4">
              <p:embed/>
            </p:oleObj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800049" y="3020240"/>
          <a:ext cx="3429024" cy="405584"/>
        </p:xfrm>
        <a:graphic>
          <a:graphicData uri="http://schemas.openxmlformats.org/presentationml/2006/ole">
            <p:oleObj spid="_x0000_s23556" name="Equation" r:id="rId5" imgW="2361960" imgH="279360" progId="Equation.DSMT4">
              <p:embed/>
            </p:oleObj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500034" y="4143380"/>
          <a:ext cx="8360654" cy="1500198"/>
        </p:xfrm>
        <a:graphic>
          <a:graphicData uri="http://schemas.openxmlformats.org/presentationml/2006/ole">
            <p:oleObj spid="_x0000_s23557" name="Equation" r:id="rId6" imgW="6298920" imgH="1130040" progId="Equation.DSMT4">
              <p:embed/>
            </p:oleObj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883022" y="5648340"/>
          <a:ext cx="6125808" cy="928694"/>
        </p:xfrm>
        <a:graphic>
          <a:graphicData uri="http://schemas.openxmlformats.org/presentationml/2006/ole">
            <p:oleObj spid="_x0000_s23558" name="Equation" r:id="rId7" imgW="4356000" imgH="6602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(con)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Y is a martingale and             ,                for all t.</a:t>
            </a:r>
          </a:p>
          <a:p>
            <a:r>
              <a:rPr lang="en-US" altLang="zh-TW" dirty="0" smtClean="0"/>
              <a:t>In other words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The corollary asserts more than the independence between N(t) and W(t) for fixed time t, saying that the process N and W are independent. For example,                      is independent of </a:t>
            </a: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3857620" y="1504936"/>
          <a:ext cx="887417" cy="412752"/>
        </p:xfrm>
        <a:graphic>
          <a:graphicData uri="http://schemas.openxmlformats.org/presentationml/2006/ole">
            <p:oleObj spid="_x0000_s24578" name="Equation" r:id="rId3" imgW="545760" imgH="253800" progId="Equation.DSMT4">
              <p:embed/>
            </p:oleObj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4857752" y="1492236"/>
          <a:ext cx="1031880" cy="412752"/>
        </p:xfrm>
        <a:graphic>
          <a:graphicData uri="http://schemas.openxmlformats.org/presentationml/2006/ole">
            <p:oleObj spid="_x0000_s24579" name="Equation" r:id="rId4" imgW="634680" imgH="253800" progId="Equation.DSMT4">
              <p:embed/>
            </p:oleObj>
          </a:graphicData>
        </a:graphic>
      </p:graphicFrame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714348" y="3214686"/>
          <a:ext cx="3671888" cy="625475"/>
        </p:xfrm>
        <a:graphic>
          <a:graphicData uri="http://schemas.openxmlformats.org/presentationml/2006/ole">
            <p:oleObj spid="_x0000_s24581" name="Equation" r:id="rId5" imgW="1790640" imgH="304560" progId="Equation.DSMT4">
              <p:embed/>
            </p:oleObj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5357818" y="5110174"/>
          <a:ext cx="1543059" cy="428628"/>
        </p:xfrm>
        <a:graphic>
          <a:graphicData uri="http://schemas.openxmlformats.org/presentationml/2006/ole">
            <p:oleObj spid="_x0000_s24582" name="Equation" r:id="rId6" imgW="914400" imgH="253800" progId="Equation.DSMT4">
              <p:embed/>
            </p:oleObj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3168640" y="5424502"/>
          <a:ext cx="1143008" cy="571504"/>
        </p:xfrm>
        <a:graphic>
          <a:graphicData uri="http://schemas.openxmlformats.org/presentationml/2006/ole">
            <p:oleObj spid="_x0000_s24583" name="Equation" r:id="rId7" imgW="660240" imgH="330120" progId="Equation.DSMT4">
              <p:embed/>
            </p:oleObj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1142976" y="2571744"/>
          <a:ext cx="4916616" cy="714380"/>
        </p:xfrm>
        <a:graphic>
          <a:graphicData uri="http://schemas.openxmlformats.org/presentationml/2006/ole">
            <p:oleObj spid="_x0000_s24584" name="Equation" r:id="rId8" imgW="297180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ln>
            <a:noFill/>
          </a:ln>
        </p:spPr>
        <p:txBody>
          <a:bodyPr/>
          <a:lstStyle/>
          <a:p>
            <a:r>
              <a:rPr lang="en-US" altLang="zh-TW" b="1" dirty="0" smtClean="0">
                <a:ln w="3175">
                  <a:noFill/>
                </a:ln>
              </a:rPr>
              <a:t>11.5 Stochastic Calculus for Jump Process</a:t>
            </a:r>
          </a:p>
          <a:p>
            <a:pPr lvl="1"/>
            <a:r>
              <a:rPr lang="en-US" altLang="zh-TW" sz="2000" b="1" dirty="0" smtClean="0">
                <a:ln w="12700">
                  <a:noFill/>
                </a:ln>
                <a:solidFill>
                  <a:schemeClr val="bg1">
                    <a:lumMod val="75000"/>
                  </a:schemeClr>
                </a:solidFill>
              </a:rPr>
              <a:t>11.5.1 Ito-Doeblin Formula for One Jump Process</a:t>
            </a:r>
          </a:p>
          <a:p>
            <a:pPr lvl="1"/>
            <a:r>
              <a:rPr lang="en-US" altLang="zh-TW" sz="2000" b="1" dirty="0" smtClean="0"/>
              <a:t>11.5.2 Ito-Doeblin Formula for Multiple Jump Process</a:t>
            </a:r>
          </a:p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11.6 Change of Measure</a:t>
            </a:r>
          </a:p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11.7 Pricing a European Call in Jump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Ito-Doeblin Formula for Multiple Jump Process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96872" y="1474774"/>
            <a:ext cx="7772400" cy="4572000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Theorem 11.5.4 </a:t>
            </a:r>
            <a:r>
              <a:rPr lang="en-US" altLang="zh-TW" dirty="0" smtClean="0"/>
              <a:t>(Two-dimensional Ito-Doeblin formula)</a:t>
            </a:r>
            <a:endParaRPr lang="zh-TW" altLang="en-US" dirty="0"/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928662" y="2000240"/>
          <a:ext cx="3679008" cy="406402"/>
        </p:xfrm>
        <a:graphic>
          <a:graphicData uri="http://schemas.openxmlformats.org/presentationml/2006/ole">
            <p:oleObj spid="_x0000_s25602" name="Equation" r:id="rId3" imgW="2184120" imgH="241200" progId="Equation.DSMT4">
              <p:embed/>
            </p:oleObj>
          </a:graphicData>
        </a:graphic>
      </p:graphicFrame>
      <p:pic>
        <p:nvPicPr>
          <p:cNvPr id="5" name="圖片 4" descr="1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42" y="2571744"/>
            <a:ext cx="6215106" cy="4074147"/>
          </a:xfrm>
          <a:prstGeom prst="rect">
            <a:avLst/>
          </a:prstGeom>
        </p:spPr>
      </p:pic>
      <p:sp>
        <p:nvSpPr>
          <p:cNvPr id="18" name="圓角矩形 17"/>
          <p:cNvSpPr/>
          <p:nvPr/>
        </p:nvSpPr>
        <p:spPr>
          <a:xfrm>
            <a:off x="1714480" y="2928934"/>
            <a:ext cx="6286544" cy="307183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571868" y="2500306"/>
            <a:ext cx="2313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Continuous Part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1714480" y="6000768"/>
            <a:ext cx="4929222" cy="6429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214282" y="6072206"/>
            <a:ext cx="1505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Jump Part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/>
      <p:bldP spid="19" grpId="1"/>
      <p:bldP spid="20" grpId="0" animBg="1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28" y="-142900"/>
            <a:ext cx="7772400" cy="1143000"/>
          </a:xfrm>
        </p:spPr>
        <p:txBody>
          <a:bodyPr/>
          <a:lstStyle/>
          <a:p>
            <a:r>
              <a:rPr lang="en-US" altLang="zh-TW" dirty="0" smtClean="0"/>
              <a:t>Ito’s Product Rule for Jump Process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00128" y="1030262"/>
            <a:ext cx="7772400" cy="4572000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Corollary 11.5.5</a:t>
            </a:r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r>
              <a:rPr lang="en-US" altLang="zh-TW" dirty="0" smtClean="0"/>
              <a:t>P</a:t>
            </a:r>
            <a:r>
              <a:rPr lang="en-US" altLang="zh-TW" sz="2400" dirty="0" smtClean="0"/>
              <a:t>ROOF</a:t>
            </a:r>
            <a:r>
              <a:rPr lang="en-US" altLang="zh-TW" dirty="0" smtClean="0"/>
              <a:t> :</a:t>
            </a:r>
            <a:endParaRPr lang="zh-TW" altLang="en-US" dirty="0"/>
          </a:p>
        </p:txBody>
      </p:sp>
      <p:pic>
        <p:nvPicPr>
          <p:cNvPr id="4" name="圖片 3" descr="2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018" y="1582702"/>
            <a:ext cx="6572250" cy="2162175"/>
          </a:xfrm>
          <a:prstGeom prst="rect">
            <a:avLst/>
          </a:prstGeom>
        </p:spPr>
      </p:pic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1214414" y="4357694"/>
          <a:ext cx="1589095" cy="412752"/>
        </p:xfrm>
        <a:graphic>
          <a:graphicData uri="http://schemas.openxmlformats.org/presentationml/2006/ole">
            <p:oleObj spid="_x0000_s26626" name="Equation" r:id="rId4" imgW="977760" imgH="253800" progId="Equation.DSMT4">
              <p:embed/>
            </p:oleObj>
          </a:graphicData>
        </a:graphic>
      </p:graphicFrame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1201714" y="4729998"/>
          <a:ext cx="6227806" cy="484952"/>
        </p:xfrm>
        <a:graphic>
          <a:graphicData uri="http://schemas.openxmlformats.org/presentationml/2006/ole">
            <p:oleObj spid="_x0000_s26627" name="Equation" r:id="rId5" imgW="3098520" imgH="241200" progId="Equation.DSMT4">
              <p:embed/>
            </p:oleObj>
          </a:graphicData>
        </a:graphic>
      </p:graphicFrame>
      <p:pic>
        <p:nvPicPr>
          <p:cNvPr id="7" name="圖片 6" descr="3.bmp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976" y="5143512"/>
            <a:ext cx="7210425" cy="1381125"/>
          </a:xfrm>
          <a:prstGeom prst="rect">
            <a:avLst/>
          </a:prstGeom>
        </p:spPr>
      </p:pic>
      <p:cxnSp>
        <p:nvCxnSpPr>
          <p:cNvPr id="10" name="直線接點 9"/>
          <p:cNvCxnSpPr/>
          <p:nvPr/>
        </p:nvCxnSpPr>
        <p:spPr>
          <a:xfrm>
            <a:off x="2719374" y="6429396"/>
            <a:ext cx="1857388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/>
        </p:nvSpPr>
        <p:spPr>
          <a:xfrm>
            <a:off x="714348" y="6143644"/>
            <a:ext cx="1785950" cy="35719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 smtClean="0">
                <a:solidFill>
                  <a:schemeClr val="tx1"/>
                </a:solidFill>
              </a:rPr>
              <a:t>cross variation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4214810" y="428604"/>
            <a:ext cx="4572032" cy="1000132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                              ,                                 are pure jump parts of          and         , respectively.</a:t>
            </a: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1285852" y="1500174"/>
          <a:ext cx="2143140" cy="396878"/>
        </p:xfrm>
        <a:graphic>
          <a:graphicData uri="http://schemas.openxmlformats.org/presentationml/2006/ole">
            <p:oleObj spid="_x0000_s27650" name="Equation" r:id="rId3" imgW="1371600" imgH="253800" progId="Equation.DSMT4">
              <p:embed/>
            </p:oleObj>
          </a:graphicData>
        </a:graphic>
      </p:graphicFrame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3714744" y="1500174"/>
          <a:ext cx="2260616" cy="407318"/>
        </p:xfrm>
        <a:graphic>
          <a:graphicData uri="http://schemas.openxmlformats.org/presentationml/2006/ole">
            <p:oleObj spid="_x0000_s27651" name="Equation" r:id="rId4" imgW="1409400" imgH="253800" progId="Equation.DSMT4">
              <p:embed/>
            </p:oleObj>
          </a:graphicData>
        </a:graphic>
      </p:graphicFrame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2727311" y="1903402"/>
          <a:ext cx="665327" cy="403228"/>
        </p:xfrm>
        <a:graphic>
          <a:graphicData uri="http://schemas.openxmlformats.org/presentationml/2006/ole">
            <p:oleObj spid="_x0000_s27652" name="Equation" r:id="rId5" imgW="419040" imgH="253800" progId="Equation.DSMT4">
              <p:embed/>
            </p:oleObj>
          </a:graphicData>
        </a:graphic>
      </p:graphicFrame>
      <p:graphicFrame>
        <p:nvGraphicFramePr>
          <p:cNvPr id="27653" name="Object 5"/>
          <p:cNvGraphicFramePr>
            <a:graphicFrameLocks noChangeAspect="1"/>
          </p:cNvGraphicFramePr>
          <p:nvPr/>
        </p:nvGraphicFramePr>
        <p:xfrm>
          <a:off x="1571604" y="1895464"/>
          <a:ext cx="608014" cy="392267"/>
        </p:xfrm>
        <a:graphic>
          <a:graphicData uri="http://schemas.openxmlformats.org/presentationml/2006/ole">
            <p:oleObj spid="_x0000_s27653" name="Equation" r:id="rId6" imgW="393480" imgH="253800" progId="Equation.DSMT4">
              <p:embed/>
            </p:oleObj>
          </a:graphicData>
        </a:graphic>
      </p:graphicFrame>
      <p:pic>
        <p:nvPicPr>
          <p:cNvPr id="8" name="圖片 7" descr="4.bm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728" y="2500306"/>
            <a:ext cx="6457950" cy="3590925"/>
          </a:xfrm>
          <a:prstGeom prst="rect">
            <a:avLst/>
          </a:prstGeom>
        </p:spPr>
      </p:pic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4357685" y="500042"/>
          <a:ext cx="4330083" cy="925514"/>
        </p:xfrm>
        <a:graphic>
          <a:graphicData uri="http://schemas.openxmlformats.org/presentationml/2006/ole">
            <p:oleObj spid="_x0000_s27654" name="Equation" r:id="rId8" imgW="3327120" imgH="711000" progId="Equation.DSMT4">
              <p:embed/>
            </p:oleObj>
          </a:graphicData>
        </a:graphic>
      </p:graphicFrame>
      <p:sp>
        <p:nvSpPr>
          <p:cNvPr id="14" name="橢圓 13"/>
          <p:cNvSpPr/>
          <p:nvPr/>
        </p:nvSpPr>
        <p:spPr>
          <a:xfrm>
            <a:off x="1357290" y="2295516"/>
            <a:ext cx="6786610" cy="903294"/>
          </a:xfrm>
          <a:prstGeom prst="ellipse">
            <a:avLst/>
          </a:prstGeom>
          <a:noFill/>
          <a:ln w="38100"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/>
          <p:cNvCxnSpPr/>
          <p:nvPr/>
        </p:nvCxnSpPr>
        <p:spPr>
          <a:xfrm>
            <a:off x="3214678" y="3643314"/>
            <a:ext cx="171451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2285984" y="4214818"/>
            <a:ext cx="171451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3135302" y="5429264"/>
            <a:ext cx="164307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5000628" y="5429264"/>
            <a:ext cx="150019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圖片 20" descr="示意圖.bmp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6446" y="2643182"/>
            <a:ext cx="3152783" cy="238803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pic>
        <p:nvPicPr>
          <p:cNvPr id="4" name="內容版面配置區 3" descr="5.bmp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214414" y="2786058"/>
            <a:ext cx="6858000" cy="1657350"/>
          </a:xfr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Show</a:t>
            </a:r>
            <a:r>
              <a:rPr kumimoji="0" lang="en-US" altLang="zh-TW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last sum in the previous slide is the same as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en-US" altLang="zh-TW" sz="2600" dirty="0" smtClean="0"/>
              <a:t>    </a:t>
            </a:r>
            <a:endParaRPr kumimoji="0" lang="en-US" altLang="zh-TW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1285852" y="1928801"/>
          <a:ext cx="3735190" cy="571505"/>
        </p:xfrm>
        <a:graphic>
          <a:graphicData uri="http://schemas.openxmlformats.org/presentationml/2006/ole">
            <p:oleObj spid="_x0000_s28674" name="Equation" r:id="rId4" imgW="2323800" imgH="3553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1214414" y="4714884"/>
            <a:ext cx="4143404" cy="1928826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7276" y="-142900"/>
            <a:ext cx="7772400" cy="1143000"/>
          </a:xfrm>
        </p:spPr>
        <p:txBody>
          <a:bodyPr/>
          <a:lstStyle/>
          <a:p>
            <a:r>
              <a:rPr lang="en-US" altLang="zh-TW" dirty="0" smtClean="0"/>
              <a:t>Doleans-Dade Exponential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57276" y="1030262"/>
            <a:ext cx="7772400" cy="4572000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Corollary 11.5.6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1357290" y="1582702"/>
          <a:ext cx="6315105" cy="728666"/>
        </p:xfrm>
        <a:graphic>
          <a:graphicData uri="http://schemas.openxmlformats.org/presentationml/2006/ole">
            <p:oleObj spid="_x0000_s29698" name="Equation" r:id="rId3" imgW="3962160" imgH="457200" progId="Equation.DSMT4">
              <p:embed/>
            </p:oleObj>
          </a:graphicData>
        </a:graphic>
      </p:graphicFrame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2143108" y="2368520"/>
          <a:ext cx="4433020" cy="573090"/>
        </p:xfrm>
        <a:graphic>
          <a:graphicData uri="http://schemas.openxmlformats.org/presentationml/2006/ole">
            <p:oleObj spid="_x0000_s29699" name="Equation" r:id="rId4" imgW="3340080" imgH="431640" progId="Equation.DSMT4">
              <p:embed/>
            </p:oleObj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1357290" y="3082900"/>
          <a:ext cx="4357718" cy="1560405"/>
        </p:xfrm>
        <a:graphic>
          <a:graphicData uri="http://schemas.openxmlformats.org/presentationml/2006/ole">
            <p:oleObj spid="_x0000_s29700" name="Equation" r:id="rId5" imgW="2908080" imgH="1041120" progId="Equation.DSMT4">
              <p:embed/>
            </p:oleObj>
          </a:graphicData>
        </a:graphic>
      </p:graphicFrame>
      <p:graphicFrame>
        <p:nvGraphicFramePr>
          <p:cNvPr id="29703" name="Object 7"/>
          <p:cNvGraphicFramePr>
            <a:graphicFrameLocks noChangeAspect="1"/>
          </p:cNvGraphicFramePr>
          <p:nvPr/>
        </p:nvGraphicFramePr>
        <p:xfrm>
          <a:off x="1428728" y="4786322"/>
          <a:ext cx="3571900" cy="1785950"/>
        </p:xfrm>
        <a:graphic>
          <a:graphicData uri="http://schemas.openxmlformats.org/presentationml/2006/ole">
            <p:oleObj spid="_x0000_s29703" name="Equation" r:id="rId6" imgW="2743200" imgH="1371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2400" dirty="0" smtClean="0"/>
              <a:t>ROOF</a:t>
            </a:r>
            <a:r>
              <a:rPr lang="en-US" altLang="zh-TW" dirty="0" smtClean="0"/>
              <a:t> of Corollary 11.5.6 :</a:t>
            </a:r>
            <a:endParaRPr lang="zh-TW" altLang="en-US" dirty="0"/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1162820" y="2001411"/>
          <a:ext cx="2135996" cy="414757"/>
        </p:xfrm>
        <a:graphic>
          <a:graphicData uri="http://schemas.openxmlformats.org/presentationml/2006/ole">
            <p:oleObj spid="_x0000_s30722" name="Equation" r:id="rId3" imgW="1307880" imgH="253800" progId="Equation.DSMT4">
              <p:embed/>
            </p:oleObj>
          </a:graphicData>
        </a:graphic>
      </p:graphicFrame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3390525" y="1928802"/>
          <a:ext cx="4205687" cy="520704"/>
        </p:xfrm>
        <a:graphic>
          <a:graphicData uri="http://schemas.openxmlformats.org/presentationml/2006/ole">
            <p:oleObj spid="_x0000_s30723" name="Equation" r:id="rId4" imgW="2666880" imgH="330120" progId="Equation.DSMT4">
              <p:embed/>
            </p:oleObj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1142976" y="2428868"/>
          <a:ext cx="5746323" cy="1301756"/>
        </p:xfrm>
        <a:graphic>
          <a:graphicData uri="http://schemas.openxmlformats.org/presentationml/2006/ole">
            <p:oleObj spid="_x0000_s30724" name="Equation" r:id="rId5" imgW="3924000" imgH="888840" progId="Equation.DSMT4">
              <p:embed/>
            </p:oleObj>
          </a:graphicData>
        </a:graphic>
      </p:graphicFrame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1142975" y="3786190"/>
          <a:ext cx="3143273" cy="337533"/>
        </p:xfrm>
        <a:graphic>
          <a:graphicData uri="http://schemas.openxmlformats.org/presentationml/2006/ole">
            <p:oleObj spid="_x0000_s30725" name="Equation" r:id="rId6" imgW="1892160" imgH="203040" progId="Equation.DSMT4">
              <p:embed/>
            </p:oleObj>
          </a:graphicData>
        </a:graphic>
      </p:graphicFrame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2416160" y="4198320"/>
          <a:ext cx="3870352" cy="427663"/>
        </p:xfrm>
        <a:graphic>
          <a:graphicData uri="http://schemas.openxmlformats.org/presentationml/2006/ole">
            <p:oleObj spid="_x0000_s30726" name="Equation" r:id="rId7" imgW="2298600" imgH="253800" progId="Equation.DSMT4">
              <p:embed/>
            </p:oleObj>
          </a:graphicData>
        </a:graphic>
      </p:graphicFrame>
      <p:graphicFrame>
        <p:nvGraphicFramePr>
          <p:cNvPr id="30727" name="Object 7"/>
          <p:cNvGraphicFramePr>
            <a:graphicFrameLocks noChangeAspect="1"/>
          </p:cNvGraphicFramePr>
          <p:nvPr/>
        </p:nvGraphicFramePr>
        <p:xfrm>
          <a:off x="1168376" y="4651384"/>
          <a:ext cx="2852228" cy="500066"/>
        </p:xfrm>
        <a:graphic>
          <a:graphicData uri="http://schemas.openxmlformats.org/presentationml/2006/ole">
            <p:oleObj spid="_x0000_s30727" name="Equation" r:id="rId8" imgW="1955520" imgH="342720" progId="Equation.DSMT4">
              <p:embed/>
            </p:oleObj>
          </a:graphicData>
        </a:graphic>
      </p:graphicFrame>
      <p:graphicFrame>
        <p:nvGraphicFramePr>
          <p:cNvPr id="30728" name="Object 8"/>
          <p:cNvGraphicFramePr>
            <a:graphicFrameLocks noChangeAspect="1"/>
          </p:cNvGraphicFramePr>
          <p:nvPr/>
        </p:nvGraphicFramePr>
        <p:xfrm>
          <a:off x="2433622" y="5143512"/>
          <a:ext cx="2643207" cy="409799"/>
        </p:xfrm>
        <a:graphic>
          <a:graphicData uri="http://schemas.openxmlformats.org/presentationml/2006/ole">
            <p:oleObj spid="_x0000_s30728" name="Equation" r:id="rId9" imgW="1638000" imgH="253800" progId="Equation.DSMT4">
              <p:embed/>
            </p:oleObj>
          </a:graphicData>
        </a:graphic>
      </p:graphicFrame>
      <p:graphicFrame>
        <p:nvGraphicFramePr>
          <p:cNvPr id="30729" name="Object 9"/>
          <p:cNvGraphicFramePr>
            <a:graphicFrameLocks noChangeAspect="1"/>
          </p:cNvGraphicFramePr>
          <p:nvPr/>
        </p:nvGraphicFramePr>
        <p:xfrm>
          <a:off x="2454259" y="5572140"/>
          <a:ext cx="4114829" cy="428628"/>
        </p:xfrm>
        <a:graphic>
          <a:graphicData uri="http://schemas.openxmlformats.org/presentationml/2006/ole">
            <p:oleObj spid="_x0000_s30729" name="Equation" r:id="rId10" imgW="2438280" imgH="253800" progId="Equation.DSMT4">
              <p:embed/>
            </p:oleObj>
          </a:graphicData>
        </a:graphic>
      </p:graphicFrame>
      <p:sp>
        <p:nvSpPr>
          <p:cNvPr id="12" name="圓角矩形 11"/>
          <p:cNvSpPr/>
          <p:nvPr/>
        </p:nvSpPr>
        <p:spPr>
          <a:xfrm>
            <a:off x="4929190" y="4643446"/>
            <a:ext cx="3071834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Note : We define K(0)=1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ln>
            <a:noFill/>
          </a:ln>
        </p:spPr>
        <p:txBody>
          <a:bodyPr/>
          <a:lstStyle/>
          <a:p>
            <a:r>
              <a:rPr lang="en-US" altLang="zh-TW" b="1" dirty="0" smtClean="0">
                <a:ln w="3175">
                  <a:noFill/>
                </a:ln>
              </a:rPr>
              <a:t>11.5 Stochastic Calculus for Jump Process</a:t>
            </a:r>
          </a:p>
          <a:p>
            <a:pPr lvl="1"/>
            <a:r>
              <a:rPr lang="en-US" altLang="zh-TW" sz="2000" b="1" dirty="0" smtClean="0">
                <a:ln w="12700">
                  <a:noFill/>
                </a:ln>
              </a:rPr>
              <a:t>11.5.1 Ito-Doeblin Formula for One Jump Process</a:t>
            </a:r>
          </a:p>
          <a:p>
            <a:pPr lvl="1"/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11.5.2 Ito-Doeblin Formula for Multiple Jump Process</a:t>
            </a:r>
          </a:p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11.6 Change of Measure</a:t>
            </a:r>
          </a:p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11.7 Pricing a European Call in Jump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pic>
        <p:nvPicPr>
          <p:cNvPr id="4" name="內容版面配置區 3" descr="6.bmp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281114" y="2000240"/>
            <a:ext cx="6434158" cy="3011908"/>
          </a:xfr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Ito’s product rule for jump process to obtain</a:t>
            </a:r>
            <a:endParaRPr kumimoji="0" lang="zh-TW" alt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428728" y="5000636"/>
          <a:ext cx="4136260" cy="428628"/>
        </p:xfrm>
        <a:graphic>
          <a:graphicData uri="http://schemas.openxmlformats.org/presentationml/2006/ole">
            <p:oleObj spid="_x0000_s31746" name="Equation" r:id="rId4" imgW="2450880" imgH="253800" progId="Equation.DSMT4">
              <p:embed/>
            </p:oleObj>
          </a:graphicData>
        </a:graphic>
      </p:graphicFrame>
      <p:sp>
        <p:nvSpPr>
          <p:cNvPr id="6" name="圓角矩形 5"/>
          <p:cNvSpPr/>
          <p:nvPr/>
        </p:nvSpPr>
        <p:spPr>
          <a:xfrm>
            <a:off x="6715140" y="2500306"/>
            <a:ext cx="1785950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[Y,K](t)=0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11.5 Stochastic Calculus for Jump Process</a:t>
            </a:r>
          </a:p>
          <a:p>
            <a:r>
              <a:rPr lang="en-US" altLang="zh-TW" b="1" dirty="0" smtClean="0"/>
              <a:t>11.6 Change of Measure</a:t>
            </a:r>
          </a:p>
          <a:p>
            <a:pPr lvl="1"/>
            <a:r>
              <a:rPr lang="en-US" altLang="zh-TW" sz="2000" b="1" dirty="0" smtClean="0"/>
              <a:t>11.6.1 Change of Measure for a Poisson Process</a:t>
            </a:r>
          </a:p>
          <a:p>
            <a:pPr lvl="1"/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11.6.2 Change of Measure for a Compound Poisson Process</a:t>
            </a:r>
          </a:p>
          <a:p>
            <a:pPr lvl="1"/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11.6.3 Change of Measure for a Compound Poisson Process </a:t>
            </a:r>
          </a:p>
          <a:p>
            <a:pPr lvl="1">
              <a:buNone/>
            </a:pPr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                and a  Brownian Motion</a:t>
            </a:r>
          </a:p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11.7 Pricing a European Call in Jump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Change of Measure for a Poisson Process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714520"/>
            <a:ext cx="7772400" cy="4572000"/>
          </a:xfrm>
        </p:spPr>
        <p:txBody>
          <a:bodyPr/>
          <a:lstStyle/>
          <a:p>
            <a:r>
              <a:rPr lang="en-US" altLang="zh-TW" dirty="0" smtClean="0"/>
              <a:t>Define </a:t>
            </a:r>
          </a:p>
          <a:p>
            <a:r>
              <a:rPr lang="en-US" altLang="zh-TW" b="1" dirty="0" smtClean="0">
                <a:solidFill>
                  <a:srgbClr val="C00000"/>
                </a:solidFill>
              </a:rPr>
              <a:t>Lemma 11.6.1</a:t>
            </a:r>
            <a:endParaRPr lang="en-US" altLang="zh-TW" dirty="0" smtClean="0"/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altLang="zh-TW" b="1" dirty="0" smtClean="0">
              <a:solidFill>
                <a:srgbClr val="C00000"/>
              </a:solidFill>
            </a:endParaRPr>
          </a:p>
          <a:p>
            <a:r>
              <a:rPr lang="en-US" altLang="zh-TW" dirty="0" smtClean="0"/>
              <a:t>P</a:t>
            </a:r>
            <a:r>
              <a:rPr lang="en-US" altLang="zh-TW" sz="2400" dirty="0" smtClean="0"/>
              <a:t>ROOF</a:t>
            </a:r>
            <a:r>
              <a:rPr lang="en-US" altLang="zh-TW" dirty="0" smtClean="0"/>
              <a:t> :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endParaRPr lang="en-US" altLang="zh-TW" dirty="0" smtClean="0"/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1501775" y="2597150"/>
          <a:ext cx="2667000" cy="638175"/>
        </p:xfrm>
        <a:graphic>
          <a:graphicData uri="http://schemas.openxmlformats.org/presentationml/2006/ole">
            <p:oleObj spid="_x0000_s32770" name="Equation" r:id="rId3" imgW="1752480" imgH="419040" progId="Equation.DSMT4">
              <p:embed/>
            </p:oleObj>
          </a:graphicData>
        </a:graphic>
      </p:graphicFrame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1504928" y="3197794"/>
          <a:ext cx="5214974" cy="407420"/>
        </p:xfrm>
        <a:graphic>
          <a:graphicData uri="http://schemas.openxmlformats.org/presentationml/2006/ole">
            <p:oleObj spid="_x0000_s32771" name="Equation" r:id="rId4" imgW="3251160" imgH="253800" progId="Equation.DSMT4">
              <p:embed/>
            </p:oleObj>
          </a:graphicData>
        </a:graphic>
      </p:graphicFrame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2265346" y="1525576"/>
          <a:ext cx="1891767" cy="760416"/>
        </p:xfrm>
        <a:graphic>
          <a:graphicData uri="http://schemas.openxmlformats.org/presentationml/2006/ole">
            <p:oleObj spid="_x0000_s32772" name="Equation" r:id="rId5" imgW="1295280" imgH="520560" progId="Equation.DSMT4">
              <p:embed/>
            </p:oleObj>
          </a:graphicData>
        </a:graphic>
      </p:graphicFrame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1285852" y="4000504"/>
          <a:ext cx="2552285" cy="642942"/>
        </p:xfrm>
        <a:graphic>
          <a:graphicData uri="http://schemas.openxmlformats.org/presentationml/2006/ole">
            <p:oleObj spid="_x0000_s32773" name="Equation" r:id="rId6" imgW="1663560" imgH="419040" progId="Equation.DSMT4">
              <p:embed/>
            </p:oleObj>
          </a:graphicData>
        </a:graphic>
      </p:graphicFrame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1285853" y="4627662"/>
          <a:ext cx="1714512" cy="484097"/>
        </p:xfrm>
        <a:graphic>
          <a:graphicData uri="http://schemas.openxmlformats.org/presentationml/2006/ole">
            <p:oleObj spid="_x0000_s32774" name="Equation" r:id="rId7" imgW="1079280" imgH="304560" progId="Equation.DSMT4">
              <p:embed/>
            </p:oleObj>
          </a:graphicData>
        </a:graphic>
      </p:graphicFrame>
      <p:graphicFrame>
        <p:nvGraphicFramePr>
          <p:cNvPr id="32775" name="Object 7"/>
          <p:cNvGraphicFramePr>
            <a:graphicFrameLocks noChangeAspect="1"/>
          </p:cNvGraphicFramePr>
          <p:nvPr/>
        </p:nvGraphicFramePr>
        <p:xfrm>
          <a:off x="3036880" y="4535494"/>
          <a:ext cx="1954225" cy="626111"/>
        </p:xfrm>
        <a:graphic>
          <a:graphicData uri="http://schemas.openxmlformats.org/presentationml/2006/ole">
            <p:oleObj spid="_x0000_s32775" name="Equation" r:id="rId8" imgW="1307880" imgH="419040" progId="Equation.DSMT4">
              <p:embed/>
            </p:oleObj>
          </a:graphicData>
        </a:graphic>
      </p:graphicFrame>
      <p:graphicFrame>
        <p:nvGraphicFramePr>
          <p:cNvPr id="32776" name="Object 8"/>
          <p:cNvGraphicFramePr>
            <a:graphicFrameLocks noChangeAspect="1"/>
          </p:cNvGraphicFramePr>
          <p:nvPr/>
        </p:nvGraphicFramePr>
        <p:xfrm>
          <a:off x="1273152" y="4979998"/>
          <a:ext cx="7072362" cy="642942"/>
        </p:xfrm>
        <a:graphic>
          <a:graphicData uri="http://schemas.openxmlformats.org/presentationml/2006/ole">
            <p:oleObj spid="_x0000_s32776" name="Equation" r:id="rId9" imgW="4609800" imgH="419040" progId="Equation.DSMT4">
              <p:embed/>
            </p:oleObj>
          </a:graphicData>
        </a:graphic>
      </p:graphicFrame>
      <p:graphicFrame>
        <p:nvGraphicFramePr>
          <p:cNvPr id="32777" name="Object 9"/>
          <p:cNvGraphicFramePr>
            <a:graphicFrameLocks noChangeAspect="1"/>
          </p:cNvGraphicFramePr>
          <p:nvPr/>
        </p:nvGraphicFramePr>
        <p:xfrm>
          <a:off x="3500430" y="5500702"/>
          <a:ext cx="1643074" cy="630482"/>
        </p:xfrm>
        <a:graphic>
          <a:graphicData uri="http://schemas.openxmlformats.org/presentationml/2006/ole">
            <p:oleObj spid="_x0000_s32777" name="Equation" r:id="rId10" imgW="1091880" imgH="419040" progId="Equation.DSMT4">
              <p:embed/>
            </p:oleObj>
          </a:graphicData>
        </a:graphic>
      </p:graphicFrame>
      <p:sp>
        <p:nvSpPr>
          <p:cNvPr id="12" name="圓角矩形 11"/>
          <p:cNvSpPr/>
          <p:nvPr/>
        </p:nvSpPr>
        <p:spPr>
          <a:xfrm>
            <a:off x="4572000" y="4214818"/>
            <a:ext cx="1857388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M(t)=N(t)-λt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1146152" y="3378200"/>
            <a:ext cx="6572296" cy="321471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Z(t) may be written as 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We can get the result by corollary 11.5.6</a:t>
            </a:r>
            <a:endParaRPr lang="zh-TW" altLang="en-US" dirty="0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1714479" y="1928802"/>
          <a:ext cx="5378861" cy="714380"/>
        </p:xfrm>
        <a:graphic>
          <a:graphicData uri="http://schemas.openxmlformats.org/presentationml/2006/ole">
            <p:oleObj spid="_x0000_s33796" name="Equation" r:id="rId3" imgW="3251160" imgH="431640" progId="Equation.DSMT4">
              <p:embed/>
            </p:oleObj>
          </a:graphicData>
        </a:graphic>
      </p:graphicFrame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1357290" y="3511572"/>
          <a:ext cx="6315075" cy="728662"/>
        </p:xfrm>
        <a:graphic>
          <a:graphicData uri="http://schemas.openxmlformats.org/presentationml/2006/ole">
            <p:oleObj spid="_x0000_s33797" name="Equation" r:id="rId4" imgW="3962160" imgH="457200" progId="Equation.DSMT4">
              <p:embed/>
            </p:oleObj>
          </a:graphicData>
        </a:graphic>
      </p:graphicFrame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2143102" y="4297384"/>
          <a:ext cx="4432300" cy="573088"/>
        </p:xfrm>
        <a:graphic>
          <a:graphicData uri="http://schemas.openxmlformats.org/presentationml/2006/ole">
            <p:oleObj spid="_x0000_s33798" name="Equation" r:id="rId5" imgW="3340080" imgH="431640" progId="Equation.DSMT4">
              <p:embed/>
            </p:oleObj>
          </a:graphicData>
        </a:graphic>
      </p:graphicFrame>
      <p:graphicFrame>
        <p:nvGraphicFramePr>
          <p:cNvPr id="33799" name="Object 7"/>
          <p:cNvGraphicFramePr>
            <a:graphicFrameLocks noChangeAspect="1"/>
          </p:cNvGraphicFramePr>
          <p:nvPr/>
        </p:nvGraphicFramePr>
        <p:xfrm>
          <a:off x="1357290" y="5011759"/>
          <a:ext cx="4357687" cy="1560513"/>
        </p:xfrm>
        <a:graphic>
          <a:graphicData uri="http://schemas.openxmlformats.org/presentationml/2006/ole">
            <p:oleObj spid="_x0000_s33799" name="Equation" r:id="rId6" imgW="2908080" imgH="10411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Change of Poisson Intensity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Theorem 11.6.2</a:t>
            </a:r>
          </a:p>
          <a:p>
            <a:pPr>
              <a:buNone/>
            </a:pPr>
            <a:r>
              <a:rPr lang="en-US" altLang="zh-TW" dirty="0" smtClean="0"/>
              <a:t>    Under the probability measure     , the process                          is Poisson with intensity </a:t>
            </a:r>
          </a:p>
          <a:p>
            <a:r>
              <a:rPr lang="en-US" altLang="zh-TW" dirty="0" smtClean="0"/>
              <a:t>P</a:t>
            </a:r>
            <a:r>
              <a:rPr lang="en-US" altLang="zh-TW" sz="2400" dirty="0" smtClean="0"/>
              <a:t>ROOF</a:t>
            </a:r>
            <a:r>
              <a:rPr lang="en-US" altLang="zh-TW" dirty="0" smtClean="0"/>
              <a:t> :</a:t>
            </a:r>
            <a:endParaRPr lang="zh-TW" altLang="en-US" dirty="0"/>
          </a:p>
        </p:txBody>
      </p:sp>
      <p:pic>
        <p:nvPicPr>
          <p:cNvPr id="4" name="圖片 3" descr="8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3286124"/>
            <a:ext cx="6248400" cy="2752725"/>
          </a:xfrm>
          <a:prstGeom prst="rect">
            <a:avLst/>
          </a:prstGeom>
        </p:spPr>
      </p:pic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5038728" y="1954202"/>
          <a:ext cx="290514" cy="363143"/>
        </p:xfrm>
        <a:graphic>
          <a:graphicData uri="http://schemas.openxmlformats.org/presentationml/2006/ole">
            <p:oleObj spid="_x0000_s34818" name="Equation" r:id="rId4" imgW="152280" imgH="190440" progId="Equation.DSMT4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6891355" y="1942966"/>
          <a:ext cx="1752611" cy="449387"/>
        </p:xfrm>
        <a:graphic>
          <a:graphicData uri="http://schemas.openxmlformats.org/presentationml/2006/ole">
            <p:oleObj spid="_x0000_s34819" name="Equation" r:id="rId5" imgW="990360" imgH="253800" progId="Equation.DSMT4">
              <p:embed/>
            </p:oleObj>
          </a:graphicData>
        </a:graphic>
      </p:graphicFrame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4164010" y="2336071"/>
          <a:ext cx="265114" cy="409722"/>
        </p:xfrm>
        <a:graphic>
          <a:graphicData uri="http://schemas.openxmlformats.org/presentationml/2006/ole">
            <p:oleObj spid="_x0000_s34820" name="Equation" r:id="rId6" imgW="139680" imgH="215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400" dirty="0" smtClean="0"/>
              <a:t>E</a:t>
            </a:r>
            <a:r>
              <a:rPr lang="en-US" altLang="zh-TW" sz="3600" dirty="0" smtClean="0"/>
              <a:t>xample</a:t>
            </a:r>
            <a:r>
              <a:rPr lang="en-US" altLang="zh-TW" dirty="0" smtClean="0"/>
              <a:t> (Geometric Poisson Process)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Geometric Poisson Process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               is a martingale under P-measure, and hence            has mean rate of return  α.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We would like to change measure such that </a:t>
            </a: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2000232" y="1924040"/>
          <a:ext cx="4569785" cy="922342"/>
        </p:xfrm>
        <a:graphic>
          <a:graphicData uri="http://schemas.openxmlformats.org/presentationml/2006/ole">
            <p:oleObj spid="_x0000_s36866" name="Equation" r:id="rId3" imgW="2768400" imgH="558720" progId="Equation.DSMT4">
              <p:embed/>
            </p:oleObj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1349352" y="2882896"/>
          <a:ext cx="921550" cy="428628"/>
        </p:xfrm>
        <a:graphic>
          <a:graphicData uri="http://schemas.openxmlformats.org/presentationml/2006/ole">
            <p:oleObj spid="_x0000_s36867" name="Equation" r:id="rId4" imgW="545760" imgH="253800" progId="Equation.DSMT4">
              <p:embed/>
            </p:oleObj>
          </a:graphicData>
        </a:graphic>
      </p:graphicFrame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7631134" y="2908296"/>
          <a:ext cx="519909" cy="415928"/>
        </p:xfrm>
        <a:graphic>
          <a:graphicData uri="http://schemas.openxmlformats.org/presentationml/2006/ole">
            <p:oleObj spid="_x0000_s36868" name="Equation" r:id="rId5" imgW="317160" imgH="253800" progId="Equation.DSMT4">
              <p:embed/>
            </p:oleObj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2014564" y="3786188"/>
          <a:ext cx="6364288" cy="428625"/>
        </p:xfrm>
        <a:graphic>
          <a:graphicData uri="http://schemas.openxmlformats.org/presentationml/2006/ole">
            <p:oleObj spid="_x0000_s36869" name="Equation" r:id="rId6" imgW="3771720" imgH="253800" progId="Equation.DSMT4">
              <p:embed/>
            </p:oleObj>
          </a:graphicData>
        </a:graphic>
      </p:graphicFrame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1214414" y="4214818"/>
          <a:ext cx="7518400" cy="428625"/>
        </p:xfrm>
        <a:graphic>
          <a:graphicData uri="http://schemas.openxmlformats.org/presentationml/2006/ole">
            <p:oleObj spid="_x0000_s36870" name="Equation" r:id="rId7" imgW="4457520" imgH="253800" progId="Equation.DSMT4">
              <p:embed/>
            </p:oleObj>
          </a:graphicData>
        </a:graphic>
      </p:graphicFrame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2019326" y="5087938"/>
          <a:ext cx="6300788" cy="428625"/>
        </p:xfrm>
        <a:graphic>
          <a:graphicData uri="http://schemas.openxmlformats.org/presentationml/2006/ole">
            <p:oleObj spid="_x0000_s36871" name="Equation" r:id="rId8" imgW="3733560" imgH="253800" progId="Equation.DSMT4">
              <p:embed/>
            </p:oleObj>
          </a:graphicData>
        </a:graphic>
      </p:graphicFrame>
      <p:graphicFrame>
        <p:nvGraphicFramePr>
          <p:cNvPr id="36872" name="Object 8"/>
          <p:cNvGraphicFramePr>
            <a:graphicFrameLocks noChangeAspect="1"/>
          </p:cNvGraphicFramePr>
          <p:nvPr/>
        </p:nvGraphicFramePr>
        <p:xfrm>
          <a:off x="1214413" y="5500702"/>
          <a:ext cx="7313465" cy="500066"/>
        </p:xfrm>
        <a:graphic>
          <a:graphicData uri="http://schemas.openxmlformats.org/presentationml/2006/ole">
            <p:oleObj spid="_x0000_s36872" name="Equation" r:id="rId9" imgW="4457520" imgH="3045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</a:t>
            </a:r>
            <a:r>
              <a:rPr lang="en-US" altLang="zh-TW" sz="3600" dirty="0" smtClean="0"/>
              <a:t>xample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4102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The “dt” term in (11.6.4) is </a:t>
            </a:r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</a:t>
            </a:r>
            <a:r>
              <a:rPr lang="en-US" altLang="zh-TW" sz="1600" dirty="0" smtClean="0"/>
              <a:t>  </a:t>
            </a:r>
            <a:r>
              <a:rPr lang="en-US" altLang="zh-TW" dirty="0" smtClean="0"/>
              <a:t>The “dt” term in (11.6.5) is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Set (11.6.6) and (11.6.7) are equal, we can obtain</a:t>
            </a:r>
          </a:p>
          <a:p>
            <a:endParaRPr lang="en-US" altLang="zh-TW" dirty="0" smtClean="0"/>
          </a:p>
          <a:p>
            <a:endParaRPr lang="en-US" altLang="zh-TW" sz="1400" dirty="0" smtClean="0"/>
          </a:p>
          <a:p>
            <a:pPr>
              <a:buNone/>
            </a:pPr>
            <a:r>
              <a:rPr lang="en-US" altLang="zh-TW" dirty="0" smtClean="0"/>
              <a:t>    We then change to the risk-neutral measure by</a:t>
            </a:r>
          </a:p>
          <a:p>
            <a:r>
              <a:rPr lang="en-US" altLang="zh-TW" dirty="0" smtClean="0"/>
              <a:t> To make the change of measure, we must have 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If the inequality doesn’t hold, then there must be an arbitrage.</a:t>
            </a:r>
            <a:endParaRPr lang="zh-TW" altLang="en-US" dirty="0"/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3198832" y="1928813"/>
          <a:ext cx="4230688" cy="412750"/>
        </p:xfrm>
        <a:graphic>
          <a:graphicData uri="http://schemas.openxmlformats.org/presentationml/2006/ole">
            <p:oleObj spid="_x0000_s37890" name="Equation" r:id="rId3" imgW="2603160" imgH="253800" progId="Equation.DSMT4">
              <p:embed/>
            </p:oleObj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3221058" y="2857500"/>
          <a:ext cx="4208462" cy="500063"/>
        </p:xfrm>
        <a:graphic>
          <a:graphicData uri="http://schemas.openxmlformats.org/presentationml/2006/ole">
            <p:oleObj spid="_x0000_s37891" name="Equation" r:id="rId4" imgW="2565360" imgH="304560" progId="Equation.DSMT4">
              <p:embed/>
            </p:oleObj>
          </a:graphicData>
        </a:graphic>
      </p:graphicFrame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3214678" y="3892552"/>
          <a:ext cx="1500198" cy="694121"/>
        </p:xfrm>
        <a:graphic>
          <a:graphicData uri="http://schemas.openxmlformats.org/presentationml/2006/ole">
            <p:oleObj spid="_x0000_s37892" name="Equation" r:id="rId5" imgW="850680" imgH="393480" progId="Equation.DSMT4">
              <p:embed/>
            </p:oleObj>
          </a:graphicData>
        </a:graphic>
      </p:graphicFrame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6891354" y="4416432"/>
          <a:ext cx="1892300" cy="760412"/>
        </p:xfrm>
        <a:graphic>
          <a:graphicData uri="http://schemas.openxmlformats.org/presentationml/2006/ole">
            <p:oleObj spid="_x0000_s37893" name="Equation" r:id="rId6" imgW="1295280" imgH="520560" progId="Equation.DSMT4">
              <p:embed/>
            </p:oleObj>
          </a:graphicData>
        </a:graphic>
      </p:graphicFrame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3143240" y="5403864"/>
          <a:ext cx="2120095" cy="714380"/>
        </p:xfrm>
        <a:graphic>
          <a:graphicData uri="http://schemas.openxmlformats.org/presentationml/2006/ole">
            <p:oleObj spid="_x0000_s37894" name="Equation" r:id="rId7" imgW="116820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</a:t>
            </a:r>
            <a:r>
              <a:rPr lang="en-US" altLang="zh-TW" sz="3600" dirty="0" smtClean="0"/>
              <a:t>xample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</a:p>
          <a:p>
            <a:pPr>
              <a:buNone/>
            </a:pPr>
            <a:r>
              <a:rPr lang="en-US" altLang="zh-TW" dirty="0" smtClean="0"/>
              <a:t>    If          , then </a:t>
            </a:r>
          </a:p>
          <a:p>
            <a:pPr>
              <a:buNone/>
            </a:pPr>
            <a:r>
              <a:rPr lang="en-US" altLang="zh-TW" dirty="0" smtClean="0"/>
              <a:t>    Borrowing money S(0) at the interest rate r to invest in the stock is an arbitrage.</a:t>
            </a:r>
            <a:endParaRPr lang="zh-TW" altLang="en-US" dirty="0"/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1285852" y="1285860"/>
          <a:ext cx="2068267" cy="696916"/>
        </p:xfrm>
        <a:graphic>
          <a:graphicData uri="http://schemas.openxmlformats.org/presentationml/2006/ole">
            <p:oleObj spid="_x0000_s38914" name="Equation" r:id="rId3" imgW="1168200" imgH="393480" progId="Equation.DSMT4">
              <p:embed/>
            </p:oleObj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1571604" y="2012940"/>
          <a:ext cx="649743" cy="303213"/>
        </p:xfrm>
        <a:graphic>
          <a:graphicData uri="http://schemas.openxmlformats.org/presentationml/2006/ole">
            <p:oleObj spid="_x0000_s38915" name="Equation" r:id="rId4" imgW="380880" imgH="177480" progId="Equation.DSMT4">
              <p:embed/>
            </p:oleObj>
          </a:graphicData>
        </a:graphic>
      </p:graphicFrame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3000364" y="1954202"/>
          <a:ext cx="3306922" cy="425452"/>
        </p:xfrm>
        <a:graphic>
          <a:graphicData uri="http://schemas.openxmlformats.org/presentationml/2006/ole">
            <p:oleObj spid="_x0000_s38916" name="Equation" r:id="rId5" imgW="217152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11.5 Stochastic Calculus for Jump Process</a:t>
            </a:r>
          </a:p>
          <a:p>
            <a:r>
              <a:rPr lang="en-US" altLang="zh-TW" b="1" dirty="0" smtClean="0"/>
              <a:t>11.6 Change of Measure</a:t>
            </a:r>
          </a:p>
          <a:p>
            <a:pPr lvl="1"/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11.6.1 Change of Measure for a Poisson Process</a:t>
            </a:r>
          </a:p>
          <a:p>
            <a:pPr lvl="1"/>
            <a:r>
              <a:rPr lang="en-US" altLang="zh-TW" sz="2000" b="1" dirty="0" smtClean="0"/>
              <a:t>11.6.2 Change of Measure for a Compound Poisson Process</a:t>
            </a:r>
          </a:p>
          <a:p>
            <a:pPr lvl="1"/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11.6.3 Change of Measure for a Compound Poisson Process </a:t>
            </a:r>
          </a:p>
          <a:p>
            <a:pPr lvl="1">
              <a:buNone/>
            </a:pPr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                and a  Brownian Motion</a:t>
            </a:r>
          </a:p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11.7 Pricing a European Call in Jump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Definition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u="sng" dirty="0" smtClean="0">
                <a:solidFill>
                  <a:srgbClr val="FF0000"/>
                </a:solidFill>
              </a:rPr>
              <a:t>Compound Poisson Process</a:t>
            </a:r>
          </a:p>
          <a:p>
            <a:endParaRPr lang="en-US" altLang="zh-TW" u="sng" dirty="0" smtClean="0">
              <a:solidFill>
                <a:srgbClr val="FF0000"/>
              </a:solidFill>
            </a:endParaRPr>
          </a:p>
          <a:p>
            <a:endParaRPr lang="en-US" altLang="zh-TW" u="sng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If           jumps at time t, then          jumps at time t and </a:t>
            </a:r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1285852" y="1512874"/>
          <a:ext cx="7745203" cy="1273184"/>
        </p:xfrm>
        <a:graphic>
          <a:graphicData uri="http://schemas.openxmlformats.org/presentationml/2006/ole">
            <p:oleObj spid="_x0000_s39938" name="Equation" r:id="rId3" imgW="4635360" imgH="761760" progId="Equation.DSMT4">
              <p:embed/>
            </p:oleObj>
          </a:graphicData>
        </a:graphic>
      </p:graphicFrame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3786182" y="3429000"/>
          <a:ext cx="1471620" cy="840926"/>
        </p:xfrm>
        <a:graphic>
          <a:graphicData uri="http://schemas.openxmlformats.org/presentationml/2006/ole">
            <p:oleObj spid="_x0000_s39939" name="Equation" r:id="rId4" imgW="799920" imgH="457200" progId="Equation.DSMT4">
              <p:embed/>
            </p:oleObj>
          </a:graphicData>
        </a:graphic>
      </p:graphicFrame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3714744" y="4857760"/>
          <a:ext cx="1571636" cy="507759"/>
        </p:xfrm>
        <a:graphic>
          <a:graphicData uri="http://schemas.openxmlformats.org/presentationml/2006/ole">
            <p:oleObj spid="_x0000_s39940" name="Equation" r:id="rId5" imgW="825480" imgH="266400" progId="Equation.DSMT4">
              <p:embed/>
            </p:oleObj>
          </a:graphicData>
        </a:graphic>
      </p:graphicFrame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1559354" y="4314950"/>
          <a:ext cx="612782" cy="471371"/>
        </p:xfrm>
        <a:graphic>
          <a:graphicData uri="http://schemas.openxmlformats.org/presentationml/2006/ole">
            <p:oleObj spid="_x0000_s39941" name="Equation" r:id="rId6" imgW="330120" imgH="253800" progId="Equation.DSMT4">
              <p:embed/>
            </p:oleObj>
          </a:graphicData>
        </a:graphic>
      </p:graphicFrame>
      <p:graphicFrame>
        <p:nvGraphicFramePr>
          <p:cNvPr id="39942" name="Object 6"/>
          <p:cNvGraphicFramePr>
            <a:graphicFrameLocks noChangeAspect="1"/>
          </p:cNvGraphicFramePr>
          <p:nvPr/>
        </p:nvGraphicFramePr>
        <p:xfrm>
          <a:off x="4824018" y="4286256"/>
          <a:ext cx="605238" cy="484190"/>
        </p:xfrm>
        <a:graphic>
          <a:graphicData uri="http://schemas.openxmlformats.org/presentationml/2006/ole">
            <p:oleObj spid="_x0000_s39942" name="Equation" r:id="rId7" imgW="317160" imgH="253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-296866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zh-TW" sz="2800" dirty="0" smtClean="0"/>
              <a:t>Ito-Doeblin Formula for Continuous-Path Process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00034" y="876296"/>
            <a:ext cx="7772400" cy="5981704"/>
          </a:xfrm>
        </p:spPr>
        <p:txBody>
          <a:bodyPr/>
          <a:lstStyle/>
          <a:p>
            <a:r>
              <a:rPr lang="en-US" altLang="zh-TW" dirty="0" smtClean="0"/>
              <a:t>For a continuous-path process, the Ito-Doeblin formula is the following. Let </a:t>
            </a:r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In differential notation, we write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Let  </a:t>
            </a:r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Then 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Write in integral form as</a:t>
            </a:r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214546" y="1686244"/>
          <a:ext cx="4857784" cy="587453"/>
        </p:xfrm>
        <a:graphic>
          <a:graphicData uri="http://schemas.openxmlformats.org/presentationml/2006/ole">
            <p:oleObj spid="_x0000_s1026" name="Equation" r:id="rId3" imgW="2730240" imgH="330120" progId="Equation.DSMT4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14546" y="2715187"/>
          <a:ext cx="3786214" cy="482320"/>
        </p:xfrm>
        <a:graphic>
          <a:graphicData uri="http://schemas.openxmlformats.org/presentationml/2006/ole">
            <p:oleObj spid="_x0000_s1027" name="Equation" r:id="rId4" imgW="1993680" imgH="253800" progId="Equation.DSMT4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985812" y="3669818"/>
          <a:ext cx="7801030" cy="428628"/>
        </p:xfrm>
        <a:graphic>
          <a:graphicData uri="http://schemas.openxmlformats.org/presentationml/2006/ole">
            <p:oleObj spid="_x0000_s1028" name="Equation" r:id="rId5" imgW="4622760" imgH="253800" progId="Equation.DSMT4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978774" y="4428578"/>
          <a:ext cx="7593754" cy="1215000"/>
        </p:xfrm>
        <a:graphic>
          <a:graphicData uri="http://schemas.openxmlformats.org/presentationml/2006/ole">
            <p:oleObj spid="_x0000_s1029" name="Equation" r:id="rId6" imgW="5079960" imgH="812520" progId="Equation.DSMT4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905054" y="6000768"/>
          <a:ext cx="8143900" cy="517331"/>
        </p:xfrm>
        <a:graphic>
          <a:graphicData uri="http://schemas.openxmlformats.org/presentationml/2006/ole">
            <p:oleObj spid="_x0000_s1030" name="Equation" r:id="rId7" imgW="619740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Jump-Size R.V. have a Discrete Distribution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71472" y="1447800"/>
            <a:ext cx="7772400" cy="4572000"/>
          </a:xfrm>
        </p:spPr>
        <p:txBody>
          <a:bodyPr/>
          <a:lstStyle/>
          <a:p>
            <a:r>
              <a:rPr lang="en-US" altLang="zh-TW" dirty="0" smtClean="0"/>
              <a:t>    takes one of finitely many possible nonzero values 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According to Corollary 11.3.4</a:t>
            </a:r>
            <a:endParaRPr lang="zh-TW" altLang="en-US" dirty="0"/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942924" y="1500174"/>
          <a:ext cx="240507" cy="393558"/>
        </p:xfrm>
        <a:graphic>
          <a:graphicData uri="http://schemas.openxmlformats.org/presentationml/2006/ole">
            <p:oleObj spid="_x0000_s40962" name="Equation" r:id="rId4" imgW="139680" imgH="228600" progId="Equation.DSMT4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7183430" y="1474774"/>
          <a:ext cx="1511308" cy="400052"/>
        </p:xfrm>
        <a:graphic>
          <a:graphicData uri="http://schemas.openxmlformats.org/presentationml/2006/ole">
            <p:oleObj spid="_x0000_s40963" name="Equation" r:id="rId5" imgW="863280" imgH="228600" progId="Equation.DSMT4">
              <p:embed/>
            </p:oleObj>
          </a:graphicData>
        </a:graphic>
      </p:graphicFrame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1069165" y="1959527"/>
          <a:ext cx="4217215" cy="453464"/>
        </p:xfrm>
        <a:graphic>
          <a:graphicData uri="http://schemas.openxmlformats.org/presentationml/2006/ole">
            <p:oleObj spid="_x0000_s40965" name="Equation" r:id="rId6" imgW="2361960" imgH="253800" progId="Equation.DSMT4">
              <p:embed/>
            </p:oleObj>
          </a:graphicData>
        </a:graphic>
      </p:graphicFrame>
      <p:graphicFrame>
        <p:nvGraphicFramePr>
          <p:cNvPr id="40966" name="Object 6"/>
          <p:cNvGraphicFramePr>
            <a:graphicFrameLocks noChangeAspect="1"/>
          </p:cNvGraphicFramePr>
          <p:nvPr/>
        </p:nvGraphicFramePr>
        <p:xfrm>
          <a:off x="1069165" y="2500306"/>
          <a:ext cx="1502299" cy="785818"/>
        </p:xfrm>
        <a:graphic>
          <a:graphicData uri="http://schemas.openxmlformats.org/presentationml/2006/ole">
            <p:oleObj spid="_x0000_s40966" name="Equation" r:id="rId7" imgW="825480" imgH="431640" progId="Equation.DSMT4">
              <p:embed/>
            </p:oleObj>
          </a:graphicData>
        </a:graphic>
      </p:graphicFrame>
      <p:graphicFrame>
        <p:nvGraphicFramePr>
          <p:cNvPr id="40967" name="Object 7"/>
          <p:cNvGraphicFramePr>
            <a:graphicFrameLocks noChangeAspect="1"/>
          </p:cNvGraphicFramePr>
          <p:nvPr/>
        </p:nvGraphicFramePr>
        <p:xfrm>
          <a:off x="1000100" y="3857628"/>
          <a:ext cx="1964545" cy="785818"/>
        </p:xfrm>
        <a:graphic>
          <a:graphicData uri="http://schemas.openxmlformats.org/presentationml/2006/ole">
            <p:oleObj spid="_x0000_s40967" name="Equation" r:id="rId8" imgW="1079280" imgH="431640" progId="Equation.DSMT4">
              <p:embed/>
            </p:oleObj>
          </a:graphicData>
        </a:graphic>
      </p:graphicFrame>
      <p:graphicFrame>
        <p:nvGraphicFramePr>
          <p:cNvPr id="40968" name="Object 8"/>
          <p:cNvGraphicFramePr>
            <a:graphicFrameLocks noChangeAspect="1"/>
          </p:cNvGraphicFramePr>
          <p:nvPr/>
        </p:nvGraphicFramePr>
        <p:xfrm>
          <a:off x="1000100" y="4643446"/>
          <a:ext cx="7801030" cy="428628"/>
        </p:xfrm>
        <a:graphic>
          <a:graphicData uri="http://schemas.openxmlformats.org/presentationml/2006/ole">
            <p:oleObj spid="_x0000_s40968" name="Equation" r:id="rId9" imgW="4622760" imgH="253800" progId="Equation.DSMT4">
              <p:embed/>
            </p:oleObj>
          </a:graphicData>
        </a:graphic>
      </p:graphicFrame>
      <p:graphicFrame>
        <p:nvGraphicFramePr>
          <p:cNvPr id="40969" name="Object 9"/>
          <p:cNvGraphicFramePr>
            <a:graphicFrameLocks noChangeAspect="1"/>
          </p:cNvGraphicFramePr>
          <p:nvPr/>
        </p:nvGraphicFramePr>
        <p:xfrm>
          <a:off x="1000099" y="5143512"/>
          <a:ext cx="7500990" cy="428628"/>
        </p:xfrm>
        <a:graphic>
          <a:graphicData uri="http://schemas.openxmlformats.org/presentationml/2006/ole">
            <p:oleObj spid="_x0000_s40969" name="Equation" r:id="rId10" imgW="4444920" imgH="253800" progId="Equation.DSMT4">
              <p:embed/>
            </p:oleObj>
          </a:graphicData>
        </a:graphic>
      </p:graphicFrame>
      <p:graphicFrame>
        <p:nvGraphicFramePr>
          <p:cNvPr id="40970" name="Object 10"/>
          <p:cNvGraphicFramePr>
            <a:graphicFrameLocks noChangeAspect="1"/>
          </p:cNvGraphicFramePr>
          <p:nvPr/>
        </p:nvGraphicFramePr>
        <p:xfrm>
          <a:off x="928662" y="5548313"/>
          <a:ext cx="3351213" cy="833437"/>
        </p:xfrm>
        <a:graphic>
          <a:graphicData uri="http://schemas.openxmlformats.org/presentationml/2006/ole">
            <p:oleObj spid="_x0000_s40970" name="Equation" r:id="rId11" imgW="1841400" imgH="457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Jump-Size R.V. have a Discrete Distribution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Let                        be given positive numbers, and set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b="1" dirty="0" smtClean="0">
                <a:solidFill>
                  <a:srgbClr val="C00000"/>
                </a:solidFill>
              </a:rPr>
              <a:t>Lemma 11.6.4</a:t>
            </a:r>
          </a:p>
          <a:p>
            <a:pPr>
              <a:buNone/>
            </a:pPr>
            <a:r>
              <a:rPr lang="en-US" altLang="zh-TW" dirty="0" smtClean="0"/>
              <a:t>    The process         is a martingale. </a:t>
            </a:r>
          </a:p>
          <a:p>
            <a:pPr>
              <a:buNone/>
            </a:pPr>
            <a:r>
              <a:rPr lang="en-US" altLang="zh-TW" dirty="0" smtClean="0"/>
              <a:t>    In particular,                for all t.</a:t>
            </a:r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1857356" y="1428736"/>
          <a:ext cx="1514486" cy="473277"/>
        </p:xfrm>
        <a:graphic>
          <a:graphicData uri="http://schemas.openxmlformats.org/presentationml/2006/ole">
            <p:oleObj spid="_x0000_s41986" name="Equation" r:id="rId3" imgW="812520" imgH="253800" progId="Equation.DSMT4">
              <p:embed/>
            </p:oleObj>
          </a:graphicData>
        </a:graphic>
      </p:graphicFrame>
      <p:pic>
        <p:nvPicPr>
          <p:cNvPr id="5" name="圖片 4" descr="1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42" y="1857364"/>
            <a:ext cx="5810245" cy="975443"/>
          </a:xfrm>
          <a:prstGeom prst="rect">
            <a:avLst/>
          </a:prstGeom>
        </p:spPr>
      </p:pic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2763826" y="3382962"/>
          <a:ext cx="522290" cy="401762"/>
        </p:xfrm>
        <a:graphic>
          <a:graphicData uri="http://schemas.openxmlformats.org/presentationml/2006/ole">
            <p:oleObj spid="_x0000_s41987" name="Equation" r:id="rId5" imgW="330120" imgH="253800" progId="Equation.DSMT4">
              <p:embed/>
            </p:oleObj>
          </a:graphicData>
        </a:graphic>
      </p:graphicFrame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2878126" y="3844928"/>
          <a:ext cx="1031880" cy="412752"/>
        </p:xfrm>
        <a:graphic>
          <a:graphicData uri="http://schemas.openxmlformats.org/presentationml/2006/ole">
            <p:oleObj spid="_x0000_s41988" name="Equation" r:id="rId6" imgW="634680" imgH="253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7224" y="-285776"/>
            <a:ext cx="7772400" cy="1143000"/>
          </a:xfrm>
        </p:spPr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of Lemma 11.6.4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57224" y="887386"/>
            <a:ext cx="7772400" cy="5684886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From Lemma 11.6.1, we have 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      is a martingale.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By Ito’s product rule</a:t>
            </a:r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In the same way, we can conclude that</a:t>
            </a:r>
          </a:p>
          <a:p>
            <a:pPr>
              <a:buNone/>
            </a:pPr>
            <a:r>
              <a:rPr lang="en-US" altLang="zh-TW" dirty="0" smtClean="0"/>
              <a:t>                                         is a martingale. </a:t>
            </a:r>
          </a:p>
        </p:txBody>
      </p:sp>
      <p:pic>
        <p:nvPicPr>
          <p:cNvPr id="4" name="圖片 3" descr="2.bmp"/>
          <p:cNvPicPr>
            <a:picLocks noChangeAspect="1"/>
          </p:cNvPicPr>
          <p:nvPr/>
        </p:nvPicPr>
        <p:blipFill>
          <a:blip r:embed="rId3"/>
          <a:srcRect b="52617"/>
          <a:stretch>
            <a:fillRect/>
          </a:stretch>
        </p:blipFill>
        <p:spPr>
          <a:xfrm>
            <a:off x="2014494" y="1439826"/>
            <a:ext cx="4076700" cy="631852"/>
          </a:xfrm>
          <a:prstGeom prst="rect">
            <a:avLst/>
          </a:prstGeom>
        </p:spPr>
      </p:pic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1228676" y="2809848"/>
          <a:ext cx="393702" cy="416861"/>
        </p:xfrm>
        <a:graphic>
          <a:graphicData uri="http://schemas.openxmlformats.org/presentationml/2006/ole">
            <p:oleObj spid="_x0000_s43010" name="Equation" r:id="rId4" imgW="215640" imgH="228600" progId="Equation.DSMT4">
              <p:embed/>
            </p:oleObj>
          </a:graphicData>
        </a:graphic>
      </p:graphicFrame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1208038" y="3297214"/>
          <a:ext cx="7136656" cy="428628"/>
        </p:xfrm>
        <a:graphic>
          <a:graphicData uri="http://schemas.openxmlformats.org/presentationml/2006/ole">
            <p:oleObj spid="_x0000_s43011" name="Equation" r:id="rId5" imgW="4228920" imgH="253800" progId="Equation.DSMT4">
              <p:embed/>
            </p:oleObj>
          </a:graphicData>
        </a:graphic>
      </p:graphicFrame>
      <p:pic>
        <p:nvPicPr>
          <p:cNvPr id="7" name="圖片 6" descr="1.bmp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5932" y="4225908"/>
            <a:ext cx="4572000" cy="371475"/>
          </a:xfrm>
          <a:prstGeom prst="rect">
            <a:avLst/>
          </a:prstGeom>
        </p:spPr>
      </p:pic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1236656" y="4725974"/>
          <a:ext cx="5992812" cy="714375"/>
        </p:xfrm>
        <a:graphic>
          <a:graphicData uri="http://schemas.openxmlformats.org/presentationml/2006/ole">
            <p:oleObj spid="_x0000_s43012" name="Equation" r:id="rId7" imgW="3835080" imgH="457200" progId="Equation.DSMT4">
              <p:embed/>
            </p:oleObj>
          </a:graphicData>
        </a:graphic>
      </p:graphicFrame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1142976" y="6135706"/>
          <a:ext cx="2806714" cy="412752"/>
        </p:xfrm>
        <a:graphic>
          <a:graphicData uri="http://schemas.openxmlformats.org/presentationml/2006/ole">
            <p:oleObj spid="_x0000_s43013" name="Equation" r:id="rId8" imgW="1726920" imgH="253800" progId="Equation.DSMT4">
              <p:embed/>
            </p:oleObj>
          </a:graphicData>
        </a:graphic>
      </p:graphicFrame>
      <p:pic>
        <p:nvPicPr>
          <p:cNvPr id="10" name="圖片 9" descr="1.bmp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7422" y="2081856"/>
            <a:ext cx="2428892" cy="346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6286512" y="5000636"/>
            <a:ext cx="2714644" cy="1571636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Jump-Size R.V. have a Discrete Distribution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Because               almost surely and                , we can use        to change the measure, defining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b="1" dirty="0" smtClean="0">
                <a:solidFill>
                  <a:srgbClr val="C00000"/>
                </a:solidFill>
              </a:rPr>
              <a:t>Theorem 11.6.5</a:t>
            </a:r>
            <a:r>
              <a:rPr lang="en-US" altLang="zh-TW" dirty="0" smtClean="0"/>
              <a:t> (Change of compound Poisson intensity and jump distribution for finitely many jump sizes)</a:t>
            </a:r>
          </a:p>
          <a:p>
            <a:pPr>
              <a:buNone/>
            </a:pPr>
            <a:r>
              <a:rPr lang="en-US" altLang="zh-TW" dirty="0" smtClean="0"/>
              <a:t>    Under    ,         is a compound Poisson process with intensity              ,  and                are i.i.d. R.V. with </a:t>
            </a:r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2306622" y="1506526"/>
          <a:ext cx="952502" cy="396876"/>
        </p:xfrm>
        <a:graphic>
          <a:graphicData uri="http://schemas.openxmlformats.org/presentationml/2006/ole">
            <p:oleObj spid="_x0000_s44034" name="Equation" r:id="rId3" imgW="609480" imgH="253800" progId="Equation.DSMT4">
              <p:embed/>
            </p:oleObj>
          </a:graphicData>
        </a:graphic>
      </p:graphicFrame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5470054" y="1500174"/>
          <a:ext cx="1102210" cy="415928"/>
        </p:xfrm>
        <a:graphic>
          <a:graphicData uri="http://schemas.openxmlformats.org/presentationml/2006/ole">
            <p:oleObj spid="_x0000_s44035" name="Equation" r:id="rId4" imgW="672840" imgH="253800" progId="Equation.DSMT4">
              <p:embed/>
            </p:oleObj>
          </a:graphicData>
        </a:graphic>
      </p:graphicFrame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8072462" y="1487474"/>
          <a:ext cx="642942" cy="428628"/>
        </p:xfrm>
        <a:graphic>
          <a:graphicData uri="http://schemas.openxmlformats.org/presentationml/2006/ole">
            <p:oleObj spid="_x0000_s44036" name="Equation" r:id="rId5" imgW="380880" imgH="253800" progId="Equation.DSMT4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2571736" y="2357430"/>
          <a:ext cx="3674398" cy="500066"/>
        </p:xfrm>
        <a:graphic>
          <a:graphicData uri="http://schemas.openxmlformats.org/presentationml/2006/ole">
            <p:oleObj spid="_x0000_s44037" name="Equation" r:id="rId6" imgW="2145960" imgH="291960" progId="Equation.DSMT4">
              <p:embed/>
            </p:oleObj>
          </a:graphicData>
        </a:graphic>
      </p:graphicFrame>
      <p:graphicFrame>
        <p:nvGraphicFramePr>
          <p:cNvPr id="44038" name="Object 6"/>
          <p:cNvGraphicFramePr>
            <a:graphicFrameLocks noChangeAspect="1"/>
          </p:cNvGraphicFramePr>
          <p:nvPr/>
        </p:nvGraphicFramePr>
        <p:xfrm>
          <a:off x="2117708" y="4151318"/>
          <a:ext cx="285752" cy="357190"/>
        </p:xfrm>
        <a:graphic>
          <a:graphicData uri="http://schemas.openxmlformats.org/presentationml/2006/ole">
            <p:oleObj spid="_x0000_s44038" name="Equation" r:id="rId7" imgW="152280" imgH="190440" progId="Equation.DSMT4">
              <p:embed/>
            </p:oleObj>
          </a:graphicData>
        </a:graphic>
      </p:graphicFrame>
      <p:graphicFrame>
        <p:nvGraphicFramePr>
          <p:cNvPr id="44039" name="Object 7"/>
          <p:cNvGraphicFramePr>
            <a:graphicFrameLocks noChangeAspect="1"/>
          </p:cNvGraphicFramePr>
          <p:nvPr/>
        </p:nvGraphicFramePr>
        <p:xfrm>
          <a:off x="2500298" y="4130680"/>
          <a:ext cx="578648" cy="428628"/>
        </p:xfrm>
        <a:graphic>
          <a:graphicData uri="http://schemas.openxmlformats.org/presentationml/2006/ole">
            <p:oleObj spid="_x0000_s44039" name="Equation" r:id="rId8" imgW="342720" imgH="253800" progId="Equation.DSMT4">
              <p:embed/>
            </p:oleObj>
          </a:graphicData>
        </a:graphic>
      </p:graphicFrame>
      <p:graphicFrame>
        <p:nvGraphicFramePr>
          <p:cNvPr id="44040" name="Object 8"/>
          <p:cNvGraphicFramePr>
            <a:graphicFrameLocks noChangeAspect="1"/>
          </p:cNvGraphicFramePr>
          <p:nvPr/>
        </p:nvGraphicFramePr>
        <p:xfrm>
          <a:off x="2357422" y="4462470"/>
          <a:ext cx="1000132" cy="680090"/>
        </p:xfrm>
        <a:graphic>
          <a:graphicData uri="http://schemas.openxmlformats.org/presentationml/2006/ole">
            <p:oleObj spid="_x0000_s44040" name="Equation" r:id="rId9" imgW="634680" imgH="431640" progId="Equation.DSMT4">
              <p:embed/>
            </p:oleObj>
          </a:graphicData>
        </a:graphic>
      </p:graphicFrame>
      <p:graphicFrame>
        <p:nvGraphicFramePr>
          <p:cNvPr id="44041" name="Object 9"/>
          <p:cNvGraphicFramePr>
            <a:graphicFrameLocks noChangeAspect="1"/>
          </p:cNvGraphicFramePr>
          <p:nvPr/>
        </p:nvGraphicFramePr>
        <p:xfrm>
          <a:off x="4071934" y="4605346"/>
          <a:ext cx="928694" cy="407719"/>
        </p:xfrm>
        <a:graphic>
          <a:graphicData uri="http://schemas.openxmlformats.org/presentationml/2006/ole">
            <p:oleObj spid="_x0000_s44041" name="Equation" r:id="rId10" imgW="520560" imgH="228600" progId="Equation.DSMT4">
              <p:embed/>
            </p:oleObj>
          </a:graphicData>
        </a:graphic>
      </p:graphicFrame>
      <p:graphicFrame>
        <p:nvGraphicFramePr>
          <p:cNvPr id="44042" name="Object 10"/>
          <p:cNvGraphicFramePr>
            <a:graphicFrameLocks noChangeAspect="1"/>
          </p:cNvGraphicFramePr>
          <p:nvPr/>
        </p:nvGraphicFramePr>
        <p:xfrm>
          <a:off x="3071813" y="5051425"/>
          <a:ext cx="2613025" cy="684213"/>
        </p:xfrm>
        <a:graphic>
          <a:graphicData uri="http://schemas.openxmlformats.org/presentationml/2006/ole">
            <p:oleObj spid="_x0000_s44042" name="Equation" r:id="rId11" imgW="1600200" imgH="419040" progId="Equation.DSMT4">
              <p:embed/>
            </p:oleObj>
          </a:graphicData>
        </a:graphic>
      </p:graphicFrame>
      <p:graphicFrame>
        <p:nvGraphicFramePr>
          <p:cNvPr id="44043" name="Object 11"/>
          <p:cNvGraphicFramePr>
            <a:graphicFrameLocks noChangeAspect="1"/>
          </p:cNvGraphicFramePr>
          <p:nvPr/>
        </p:nvGraphicFramePr>
        <p:xfrm>
          <a:off x="6429387" y="5072074"/>
          <a:ext cx="2395787" cy="785818"/>
        </p:xfrm>
        <a:graphic>
          <a:graphicData uri="http://schemas.openxmlformats.org/presentationml/2006/ole">
            <p:oleObj spid="_x0000_s44043" name="Equation" r:id="rId12" imgW="1587240" imgH="520560" progId="Equation.DSMT4">
              <p:embed/>
            </p:oleObj>
          </a:graphicData>
        </a:graphic>
      </p:graphicFrame>
      <p:graphicFrame>
        <p:nvGraphicFramePr>
          <p:cNvPr id="44044" name="Object 12"/>
          <p:cNvGraphicFramePr>
            <a:graphicFrameLocks noChangeAspect="1"/>
          </p:cNvGraphicFramePr>
          <p:nvPr/>
        </p:nvGraphicFramePr>
        <p:xfrm>
          <a:off x="6429388" y="5857892"/>
          <a:ext cx="1571636" cy="643803"/>
        </p:xfrm>
        <a:graphic>
          <a:graphicData uri="http://schemas.openxmlformats.org/presentationml/2006/ole">
            <p:oleObj spid="_x0000_s44044" name="Equation" r:id="rId13" imgW="105408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of Theorem 11.6.5</a:t>
            </a:r>
            <a:endParaRPr lang="zh-TW" altLang="en-US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6"/>
            <a:ext cx="6385477" cy="505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圓角矩形 5"/>
          <p:cNvSpPr/>
          <p:nvPr/>
        </p:nvSpPr>
        <p:spPr>
          <a:xfrm>
            <a:off x="142844" y="2000240"/>
            <a:ext cx="2000264" cy="6429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2714612" y="1928802"/>
            <a:ext cx="1857388" cy="7143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 descr="未命名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60" y="2041198"/>
            <a:ext cx="1714512" cy="554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>
          <a:xfrm>
            <a:off x="6786578" y="3857628"/>
            <a:ext cx="2071702" cy="857256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/>
              <a:t>Jump-Size R.V. have a Continuous Distribution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42910" y="1447800"/>
            <a:ext cx="8086756" cy="4572000"/>
          </a:xfrm>
        </p:spPr>
        <p:txBody>
          <a:bodyPr/>
          <a:lstStyle/>
          <a:p>
            <a:r>
              <a:rPr lang="en-US" altLang="zh-TW" dirty="0" smtClean="0"/>
              <a:t>The Radon-Nykodym derivative process Z(t) may be written as 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We could change the measure so that         has intensity     and</a:t>
            </a:r>
            <a:r>
              <a:rPr lang="zh-TW" altLang="en-US" dirty="0" smtClean="0"/>
              <a:t>   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            have a different density          by using the </a:t>
            </a:r>
          </a:p>
          <a:p>
            <a:pPr>
              <a:buNone/>
            </a:pPr>
            <a:r>
              <a:rPr lang="en-US" altLang="zh-TW" dirty="0" smtClean="0"/>
              <a:t>   Radon-Nykodym derivative process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Notice that, we assume that                whenever 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4890" y="1857364"/>
            <a:ext cx="7710514" cy="924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5475294" y="2882896"/>
          <a:ext cx="578648" cy="428628"/>
        </p:xfrm>
        <a:graphic>
          <a:graphicData uri="http://schemas.openxmlformats.org/presentationml/2006/ole">
            <p:oleObj spid="_x0000_s48131" name="Equation" r:id="rId4" imgW="342720" imgH="253800" progId="Equation.DSMT4">
              <p:embed/>
            </p:oleObj>
          </a:graphicData>
        </a:graphic>
      </p:graphicFrame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7572396" y="2857496"/>
          <a:ext cx="285752" cy="441617"/>
        </p:xfrm>
        <a:graphic>
          <a:graphicData uri="http://schemas.openxmlformats.org/presentationml/2006/ole">
            <p:oleObj spid="_x0000_s48132" name="Equation" r:id="rId5" imgW="139680" imgH="215640" progId="Equation.DSMT4">
              <p:embed/>
            </p:oleObj>
          </a:graphicData>
        </a:graphic>
      </p:graphicFrame>
      <p:graphicFrame>
        <p:nvGraphicFramePr>
          <p:cNvPr id="48133" name="Object 5"/>
          <p:cNvGraphicFramePr>
            <a:graphicFrameLocks noChangeAspect="1"/>
          </p:cNvGraphicFramePr>
          <p:nvPr/>
        </p:nvGraphicFramePr>
        <p:xfrm>
          <a:off x="928662" y="3382961"/>
          <a:ext cx="876303" cy="404447"/>
        </p:xfrm>
        <a:graphic>
          <a:graphicData uri="http://schemas.openxmlformats.org/presentationml/2006/ole">
            <p:oleObj spid="_x0000_s48133" name="Equation" r:id="rId6" imgW="495000" imgH="228600" progId="Equation.DSMT4">
              <p:embed/>
            </p:oleObj>
          </a:graphicData>
        </a:graphic>
      </p:graphicFrame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4722814" y="3357562"/>
          <a:ext cx="585109" cy="409576"/>
        </p:xfrm>
        <a:graphic>
          <a:graphicData uri="http://schemas.openxmlformats.org/presentationml/2006/ole">
            <p:oleObj spid="_x0000_s48134" name="Equation" r:id="rId7" imgW="380880" imgH="266400" progId="Equation.DSMT4">
              <p:embed/>
            </p:oleObj>
          </a:graphicData>
        </a:graphic>
      </p:graphicFrame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02" y="4357694"/>
            <a:ext cx="2928958" cy="887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8138" name="Object 10"/>
          <p:cNvGraphicFramePr>
            <a:graphicFrameLocks noChangeAspect="1"/>
          </p:cNvGraphicFramePr>
          <p:nvPr/>
        </p:nvGraphicFramePr>
        <p:xfrm>
          <a:off x="4352923" y="5253050"/>
          <a:ext cx="1055922" cy="461966"/>
        </p:xfrm>
        <a:graphic>
          <a:graphicData uri="http://schemas.openxmlformats.org/presentationml/2006/ole">
            <p:oleObj spid="_x0000_s48138" name="Equation" r:id="rId9" imgW="609480" imgH="266400" progId="Equation.DSMT4">
              <p:embed/>
            </p:oleObj>
          </a:graphicData>
        </a:graphic>
      </p:graphicFrame>
      <p:graphicFrame>
        <p:nvGraphicFramePr>
          <p:cNvPr id="48139" name="Object 11"/>
          <p:cNvGraphicFramePr>
            <a:graphicFrameLocks noChangeAspect="1"/>
          </p:cNvGraphicFramePr>
          <p:nvPr/>
        </p:nvGraphicFramePr>
        <p:xfrm>
          <a:off x="6677040" y="5273688"/>
          <a:ext cx="1028707" cy="428628"/>
        </p:xfrm>
        <a:graphic>
          <a:graphicData uri="http://schemas.openxmlformats.org/presentationml/2006/ole">
            <p:oleObj spid="_x0000_s48139" name="Equation" r:id="rId10" imgW="609480" imgH="253800" progId="Equation.DSMT4">
              <p:embed/>
            </p:oleObj>
          </a:graphicData>
        </a:graphic>
      </p:graphicFrame>
      <p:sp>
        <p:nvSpPr>
          <p:cNvPr id="13" name="橢圓 12"/>
          <p:cNvSpPr/>
          <p:nvPr/>
        </p:nvSpPr>
        <p:spPr>
          <a:xfrm>
            <a:off x="4214810" y="1643050"/>
            <a:ext cx="2357454" cy="1357322"/>
          </a:xfrm>
          <a:prstGeom prst="ellipse">
            <a:avLst/>
          </a:prstGeom>
          <a:noFill/>
          <a:ln w="38100"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358082" y="1714488"/>
            <a:ext cx="1500198" cy="1285884"/>
          </a:xfrm>
          <a:prstGeom prst="ellipse">
            <a:avLst/>
          </a:prstGeom>
          <a:noFill/>
          <a:ln w="38100"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48140" name="Object 12"/>
          <p:cNvGraphicFramePr>
            <a:graphicFrameLocks noChangeAspect="1"/>
          </p:cNvGraphicFramePr>
          <p:nvPr/>
        </p:nvGraphicFramePr>
        <p:xfrm>
          <a:off x="6839586" y="3907740"/>
          <a:ext cx="2024063" cy="714375"/>
        </p:xfrm>
        <a:graphic>
          <a:graphicData uri="http://schemas.openxmlformats.org/presentationml/2006/ole">
            <p:oleObj spid="_x0000_s48140" name="Equation" r:id="rId11" imgW="1295280" imgH="457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11.5 Stochastic Calculus for Jump Process</a:t>
            </a:r>
          </a:p>
          <a:p>
            <a:r>
              <a:rPr lang="en-US" altLang="zh-TW" b="1" dirty="0" smtClean="0"/>
              <a:t>11.6 Change of Measure</a:t>
            </a:r>
          </a:p>
          <a:p>
            <a:pPr lvl="1"/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11.6.1 Change of Measure for a Poisson Process</a:t>
            </a:r>
          </a:p>
          <a:p>
            <a:pPr lvl="1"/>
            <a:r>
              <a:rPr lang="en-US" altLang="zh-TW" sz="2000" b="1" dirty="0" smtClean="0">
                <a:solidFill>
                  <a:schemeClr val="bg1">
                    <a:lumMod val="75000"/>
                  </a:schemeClr>
                </a:solidFill>
              </a:rPr>
              <a:t>11.6.2 Change of Measure for a Compound Poisson Process</a:t>
            </a:r>
          </a:p>
          <a:p>
            <a:pPr lvl="1"/>
            <a:r>
              <a:rPr lang="en-US" altLang="zh-TW" sz="2000" b="1" dirty="0" smtClean="0"/>
              <a:t>11.6.3 Change of Measure for a Compound Poisson Process </a:t>
            </a:r>
          </a:p>
          <a:p>
            <a:pPr lvl="1">
              <a:buNone/>
            </a:pPr>
            <a:r>
              <a:rPr lang="en-US" altLang="zh-TW" sz="2000" b="1" dirty="0" smtClean="0"/>
              <a:t>                and a  Brownian Motion</a:t>
            </a:r>
          </a:p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11.7 Pricing a European Call in Jump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Definition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Compound Poisson Process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Let           ,                                               , </a:t>
            </a:r>
            <a:endParaRPr lang="zh-TW" altLang="en-US" dirty="0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1725598" y="2867025"/>
          <a:ext cx="749300" cy="439737"/>
        </p:xfrm>
        <a:graphic>
          <a:graphicData uri="http://schemas.openxmlformats.org/presentationml/2006/ole">
            <p:oleObj spid="_x0000_s50178" name="Equation" r:id="rId4" imgW="368280" imgH="215640" progId="Equation.DSMT4">
              <p:embed/>
            </p:oleObj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2643198" y="2867025"/>
          <a:ext cx="3429000" cy="490537"/>
        </p:xfrm>
        <a:graphic>
          <a:graphicData uri="http://schemas.openxmlformats.org/presentationml/2006/ole">
            <p:oleObj spid="_x0000_s50179" name="Equation" r:id="rId5" imgW="1866600" imgH="266400" progId="Equation.DSMT4">
              <p:embed/>
            </p:oleObj>
          </a:graphicData>
        </a:graphic>
      </p:graphicFrame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1714480" y="3357562"/>
          <a:ext cx="3286148" cy="472827"/>
        </p:xfrm>
        <a:graphic>
          <a:graphicData uri="http://schemas.openxmlformats.org/presentationml/2006/ole">
            <p:oleObj spid="_x0000_s50181" name="Equation" r:id="rId6" imgW="1765080" imgH="253800" progId="Equation.DSMT4">
              <p:embed/>
            </p:oleObj>
          </a:graphicData>
        </a:graphic>
      </p:graphicFrame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40" y="1919523"/>
            <a:ext cx="1750060" cy="86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00100" y="3971944"/>
            <a:ext cx="743902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42910" y="928670"/>
            <a:ext cx="7772400" cy="5572164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Lemma 11.6.8 </a:t>
            </a:r>
          </a:p>
          <a:p>
            <a:pPr>
              <a:buNone/>
            </a:pPr>
            <a:r>
              <a:rPr lang="en-US" altLang="zh-TW" dirty="0" smtClean="0"/>
              <a:t>    The process          of (11.6.33) is a martingale. In particular,   </a:t>
            </a:r>
          </a:p>
          <a:p>
            <a:pPr>
              <a:buNone/>
            </a:pPr>
            <a:r>
              <a:rPr lang="en-US" altLang="zh-TW" dirty="0" smtClean="0"/>
              <a:t>                    for all</a:t>
            </a:r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P</a:t>
            </a:r>
            <a:r>
              <a:rPr lang="en-US" altLang="zh-TW" sz="2400" dirty="0" smtClean="0"/>
              <a:t>ROOF :</a:t>
            </a:r>
          </a:p>
          <a:p>
            <a:pPr>
              <a:buNone/>
            </a:pPr>
            <a:r>
              <a:rPr lang="en-US" altLang="zh-TW" dirty="0" smtClean="0"/>
              <a:t>    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 By Ito’s product rule,</a:t>
            </a:r>
          </a:p>
        </p:txBody>
      </p:sp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2519322" y="1444475"/>
          <a:ext cx="604842" cy="465263"/>
        </p:xfrm>
        <a:graphic>
          <a:graphicData uri="http://schemas.openxmlformats.org/presentationml/2006/ole">
            <p:oleObj spid="_x0000_s52226" name="Equation" r:id="rId3" imgW="330120" imgH="253800" progId="Equation.DSMT4">
              <p:embed/>
            </p:oleObj>
          </a:graphicData>
        </a:graphic>
      </p:graphicFrame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955624" y="1897038"/>
          <a:ext cx="1210475" cy="484190"/>
        </p:xfrm>
        <a:graphic>
          <a:graphicData uri="http://schemas.openxmlformats.org/presentationml/2006/ole">
            <p:oleObj spid="_x0000_s52227" name="Equation" r:id="rId4" imgW="634680" imgH="253800" progId="Equation.DSMT4">
              <p:embed/>
            </p:oleObj>
          </a:graphicData>
        </a:graphic>
      </p:graphicFrame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3014626" y="1909738"/>
          <a:ext cx="669021" cy="374652"/>
        </p:xfrm>
        <a:graphic>
          <a:graphicData uri="http://schemas.openxmlformats.org/presentationml/2006/ole">
            <p:oleObj spid="_x0000_s52228" name="Equation" r:id="rId5" imgW="317160" imgH="177480" progId="Equation.DSMT4">
              <p:embed/>
            </p:oleObj>
          </a:graphicData>
        </a:graphic>
      </p:graphicFrame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1301815" y="3336930"/>
          <a:ext cx="5284711" cy="928694"/>
        </p:xfrm>
        <a:graphic>
          <a:graphicData uri="http://schemas.openxmlformats.org/presentationml/2006/ole">
            <p:oleObj spid="_x0000_s52229" name="Equation" r:id="rId6" imgW="3035160" imgH="533160" progId="Equation.DSMT4">
              <p:embed/>
            </p:oleObj>
          </a:graphicData>
        </a:graphic>
      </p:graphicFrame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62090" y="4622814"/>
            <a:ext cx="72390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直線接點 9"/>
          <p:cNvCxnSpPr/>
          <p:nvPr/>
        </p:nvCxnSpPr>
        <p:spPr>
          <a:xfrm>
            <a:off x="5500694" y="5143512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7715272" y="5143512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5429256" y="5287520"/>
            <a:ext cx="3714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Z</a:t>
            </a:r>
            <a:r>
              <a:rPr lang="en-US" altLang="zh-TW" sz="2400" b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(s),Z</a:t>
            </a:r>
            <a:r>
              <a:rPr lang="en-US" altLang="zh-TW" sz="2400" b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(s)</a:t>
            </a:r>
            <a:r>
              <a:rPr lang="en-US" altLang="zh-TW" sz="2400" b="1" baseline="-250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are martingales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7" name="直線接點 16"/>
          <p:cNvCxnSpPr/>
          <p:nvPr/>
        </p:nvCxnSpPr>
        <p:spPr>
          <a:xfrm>
            <a:off x="4714876" y="5143512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6929454" y="5143512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4143372" y="5286388"/>
            <a:ext cx="442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Z</a:t>
            </a:r>
            <a:r>
              <a:rPr lang="en-US" altLang="zh-TW" sz="2400" b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(s-),Z</a:t>
            </a:r>
            <a:r>
              <a:rPr lang="en-US" altLang="zh-TW" sz="2400" b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(s-) are left-continuous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1785918" y="5715016"/>
            <a:ext cx="5715040" cy="785818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chemeClr val="tx1"/>
                </a:solidFill>
              </a:rPr>
              <a:t>Z</a:t>
            </a:r>
            <a:r>
              <a:rPr lang="en-US" altLang="zh-TW" sz="2400" b="1" baseline="-25000" dirty="0" smtClean="0">
                <a:solidFill>
                  <a:schemeClr val="tx1"/>
                </a:solidFill>
              </a:rPr>
              <a:t>1</a:t>
            </a:r>
            <a:r>
              <a:rPr lang="en-US" altLang="zh-TW" sz="2400" b="1" dirty="0" smtClean="0">
                <a:solidFill>
                  <a:schemeClr val="tx1"/>
                </a:solidFill>
              </a:rPr>
              <a:t>(t)Z</a:t>
            </a:r>
            <a:r>
              <a:rPr lang="en-US" altLang="zh-TW" sz="2400" b="1" baseline="-25000" dirty="0" smtClean="0">
                <a:solidFill>
                  <a:schemeClr val="tx1"/>
                </a:solidFill>
              </a:rPr>
              <a:t>2</a:t>
            </a:r>
            <a:r>
              <a:rPr lang="en-US" altLang="zh-TW" sz="2400" b="1" dirty="0" smtClean="0">
                <a:solidFill>
                  <a:schemeClr val="tx1"/>
                </a:solidFill>
              </a:rPr>
              <a:t>(t) is a martingale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9" grpId="0"/>
      <p:bldP spid="19" grpId="1"/>
      <p:bldP spid="2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圓角矩形 11"/>
          <p:cNvSpPr/>
          <p:nvPr/>
        </p:nvSpPr>
        <p:spPr>
          <a:xfrm>
            <a:off x="6500826" y="4572008"/>
            <a:ext cx="2571768" cy="571504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14348" y="357166"/>
            <a:ext cx="7772400" cy="5786446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Theorem 11.6.9</a:t>
            </a:r>
          </a:p>
          <a:p>
            <a:pPr>
              <a:buNone/>
            </a:pPr>
            <a:r>
              <a:rPr lang="en-US" altLang="zh-TW" dirty="0" smtClean="0"/>
              <a:t>    Under the probability measure    , the process 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is a Brownian motion,         is a compound Poisson process with intensity     and i.i.d. jump sizes having density        , and the processes          and         are independent.</a:t>
            </a:r>
          </a:p>
          <a:p>
            <a:r>
              <a:rPr lang="en-US" altLang="zh-TW" dirty="0" smtClean="0"/>
              <a:t>P</a:t>
            </a:r>
            <a:r>
              <a:rPr lang="en-US" altLang="zh-TW" sz="2400" dirty="0" smtClean="0"/>
              <a:t>ROOF </a:t>
            </a:r>
            <a:r>
              <a:rPr lang="en-US" altLang="zh-TW" dirty="0" smtClean="0"/>
              <a:t>:</a:t>
            </a:r>
          </a:p>
          <a:p>
            <a:pPr>
              <a:buNone/>
            </a:pPr>
            <a:r>
              <a:rPr lang="en-US" altLang="zh-TW" dirty="0" smtClean="0"/>
              <a:t>    The key step in the proof is to show </a:t>
            </a:r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4813276" y="863568"/>
          <a:ext cx="290514" cy="363143"/>
        </p:xfrm>
        <a:graphic>
          <a:graphicData uri="http://schemas.openxmlformats.org/presentationml/2006/ole">
            <p:oleObj spid="_x0000_s53250" name="Equation" r:id="rId3" imgW="152280" imgH="190440" progId="Equation.DSMT4">
              <p:embed/>
            </p:oleObj>
          </a:graphicData>
        </a:graphic>
      </p:graphicFrame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57436" y="1195358"/>
            <a:ext cx="2719395" cy="58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3767106" y="1817662"/>
          <a:ext cx="557215" cy="412752"/>
        </p:xfrm>
        <a:graphic>
          <a:graphicData uri="http://schemas.openxmlformats.org/presentationml/2006/ole">
            <p:oleObj spid="_x0000_s53253" name="Equation" r:id="rId5" imgW="342720" imgH="253800" progId="Equation.DSMT4">
              <p:embed/>
            </p:oleObj>
          </a:graphicData>
        </a:graphic>
      </p:graphicFrame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2762212" y="2170090"/>
          <a:ext cx="282576" cy="436708"/>
        </p:xfrm>
        <a:graphic>
          <a:graphicData uri="http://schemas.openxmlformats.org/presentationml/2006/ole">
            <p:oleObj spid="_x0000_s53254" name="Equation" r:id="rId6" imgW="139680" imgH="215640" progId="Equation.DSMT4">
              <p:embed/>
            </p:oleObj>
          </a:graphicData>
        </a:graphic>
      </p:graphicFrame>
      <p:graphicFrame>
        <p:nvGraphicFramePr>
          <p:cNvPr id="53255" name="Object 7"/>
          <p:cNvGraphicFramePr>
            <a:graphicFrameLocks noChangeAspect="1"/>
          </p:cNvGraphicFramePr>
          <p:nvPr/>
        </p:nvGraphicFramePr>
        <p:xfrm>
          <a:off x="7242168" y="2216128"/>
          <a:ext cx="612326" cy="428628"/>
        </p:xfrm>
        <a:graphic>
          <a:graphicData uri="http://schemas.openxmlformats.org/presentationml/2006/ole">
            <p:oleObj spid="_x0000_s53255" name="Equation" r:id="rId7" imgW="380880" imgH="266400" progId="Equation.DSMT4">
              <p:embed/>
            </p:oleObj>
          </a:graphicData>
        </a:graphic>
      </p:graphicFrame>
      <p:graphicFrame>
        <p:nvGraphicFramePr>
          <p:cNvPr id="53256" name="Object 8"/>
          <p:cNvGraphicFramePr>
            <a:graphicFrameLocks noChangeAspect="1"/>
          </p:cNvGraphicFramePr>
          <p:nvPr/>
        </p:nvGraphicFramePr>
        <p:xfrm>
          <a:off x="3241640" y="2624118"/>
          <a:ext cx="575470" cy="396876"/>
        </p:xfrm>
        <a:graphic>
          <a:graphicData uri="http://schemas.openxmlformats.org/presentationml/2006/ole">
            <p:oleObj spid="_x0000_s53256" name="Equation" r:id="rId8" imgW="368280" imgH="253800" progId="Equation.DSMT4">
              <p:embed/>
            </p:oleObj>
          </a:graphicData>
        </a:graphic>
      </p:graphicFrame>
      <p:graphicFrame>
        <p:nvGraphicFramePr>
          <p:cNvPr id="53257" name="Object 9"/>
          <p:cNvGraphicFramePr>
            <a:graphicFrameLocks noChangeAspect="1"/>
          </p:cNvGraphicFramePr>
          <p:nvPr/>
        </p:nvGraphicFramePr>
        <p:xfrm>
          <a:off x="4359248" y="2611418"/>
          <a:ext cx="578648" cy="428628"/>
        </p:xfrm>
        <a:graphic>
          <a:graphicData uri="http://schemas.openxmlformats.org/presentationml/2006/ole">
            <p:oleObj spid="_x0000_s53257" name="Equation" r:id="rId9" imgW="342720" imgH="253800" progId="Equation.DSMT4">
              <p:embed/>
            </p:oleObj>
          </a:graphicData>
        </a:graphic>
      </p:graphicFrame>
      <p:pic>
        <p:nvPicPr>
          <p:cNvPr id="53259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214414" y="3929034"/>
            <a:ext cx="62293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3258" name="Object 10"/>
          <p:cNvGraphicFramePr>
            <a:graphicFrameLocks noChangeAspect="1"/>
          </p:cNvGraphicFramePr>
          <p:nvPr/>
        </p:nvGraphicFramePr>
        <p:xfrm>
          <a:off x="6669102" y="4572008"/>
          <a:ext cx="2286017" cy="530683"/>
        </p:xfrm>
        <a:graphic>
          <a:graphicData uri="http://schemas.openxmlformats.org/presentationml/2006/ole">
            <p:oleObj spid="_x0000_s53258" name="Equation" r:id="rId11" imgW="1422360" imgH="330120" progId="Equation.DSMT4">
              <p:embed/>
            </p:oleObj>
          </a:graphicData>
        </a:graphic>
      </p:graphicFrame>
      <p:pic>
        <p:nvPicPr>
          <p:cNvPr id="14" name="圖片 13" descr="1.bmp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472" y="4500538"/>
            <a:ext cx="5548322" cy="958347"/>
          </a:xfrm>
          <a:prstGeom prst="rect">
            <a:avLst/>
          </a:prstGeom>
        </p:spPr>
      </p:pic>
      <p:cxnSp>
        <p:nvCxnSpPr>
          <p:cNvPr id="16" name="直線接點 15"/>
          <p:cNvCxnSpPr/>
          <p:nvPr/>
        </p:nvCxnSpPr>
        <p:spPr>
          <a:xfrm>
            <a:off x="1214414" y="4429100"/>
            <a:ext cx="200026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圓角矩形 19"/>
          <p:cNvSpPr/>
          <p:nvPr/>
        </p:nvSpPr>
        <p:spPr>
          <a:xfrm>
            <a:off x="571472" y="4542948"/>
            <a:ext cx="5857916" cy="18864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 descr="1.bmp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11" y="5464110"/>
            <a:ext cx="5643601" cy="809789"/>
          </a:xfrm>
          <a:prstGeom prst="rect">
            <a:avLst/>
          </a:prstGeom>
        </p:spPr>
      </p:pic>
      <p:sp>
        <p:nvSpPr>
          <p:cNvPr id="23" name="文字方塊 22"/>
          <p:cNvSpPr txBox="1"/>
          <p:nvPr/>
        </p:nvSpPr>
        <p:spPr>
          <a:xfrm>
            <a:off x="403196" y="5437202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</a:rPr>
              <a:t>？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1890726" y="5228208"/>
            <a:ext cx="3454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Is Θ independent with Q (or Z</a:t>
            </a:r>
            <a:r>
              <a:rPr lang="en-US" altLang="zh-TW" b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b="1" dirty="0" smtClean="0">
                <a:solidFill>
                  <a:srgbClr val="FF0000"/>
                </a:solidFill>
              </a:rPr>
              <a:t>) ?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Ito-Doeblin Formula for One Jump Process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Add a right-continuous pure jump term </a:t>
            </a:r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</a:t>
            </a:r>
          </a:p>
          <a:p>
            <a:pPr>
              <a:buNone/>
            </a:pPr>
            <a:r>
              <a:rPr lang="en-US" altLang="zh-TW" dirty="0" smtClean="0"/>
              <a:t>    where </a:t>
            </a:r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Define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Between jumps of 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6072198" y="1500174"/>
          <a:ext cx="294369" cy="374652"/>
        </p:xfrm>
        <a:graphic>
          <a:graphicData uri="http://schemas.openxmlformats.org/presentationml/2006/ole">
            <p:oleObj spid="_x0000_s3074" name="Equation" r:id="rId3" imgW="139680" imgH="177480" progId="Equation.DSMT4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285984" y="2000240"/>
          <a:ext cx="3786214" cy="461733"/>
        </p:xfrm>
        <a:graphic>
          <a:graphicData uri="http://schemas.openxmlformats.org/presentationml/2006/ole">
            <p:oleObj spid="_x0000_s3075" name="Equation" r:id="rId4" imgW="2082600" imgH="253800" progId="Equation.DSMT4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2405063" y="2544763"/>
          <a:ext cx="2898775" cy="1204912"/>
        </p:xfrm>
        <a:graphic>
          <a:graphicData uri="http://schemas.openxmlformats.org/presentationml/2006/ole">
            <p:oleObj spid="_x0000_s3076" name="Equation" r:id="rId5" imgW="1892160" imgH="787320" progId="Equation.DSMT4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2285983" y="4214818"/>
          <a:ext cx="3400449" cy="500066"/>
        </p:xfrm>
        <a:graphic>
          <a:graphicData uri="http://schemas.openxmlformats.org/presentationml/2006/ole">
            <p:oleObj spid="_x0000_s3077" name="Equation" r:id="rId6" imgW="1726920" imgH="253800" progId="Equation.DSMT4">
              <p:embed/>
            </p:oleObj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3473926" y="4812826"/>
          <a:ext cx="293687" cy="374650"/>
        </p:xfrm>
        <a:graphic>
          <a:graphicData uri="http://schemas.openxmlformats.org/presentationml/2006/ole">
            <p:oleObj spid="_x0000_s3078" name="Equation" r:id="rId7" imgW="139680" imgH="177480" progId="Equation.DSMT4">
              <p:embed/>
            </p:oleObj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1785918" y="5143512"/>
          <a:ext cx="6215106" cy="1549698"/>
        </p:xfrm>
        <a:graphic>
          <a:graphicData uri="http://schemas.openxmlformats.org/presentationml/2006/ole">
            <p:oleObj spid="_x0000_s3079" name="Equation" r:id="rId8" imgW="4838400" imgH="1206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5160974"/>
            <a:ext cx="6762747" cy="1540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1472" y="-214338"/>
            <a:ext cx="7772400" cy="1143000"/>
          </a:xfrm>
        </p:spPr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 </a:t>
            </a:r>
            <a:r>
              <a:rPr lang="en-US" altLang="zh-TW" dirty="0" smtClean="0"/>
              <a:t>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71472" y="958824"/>
            <a:ext cx="7772400" cy="4572000"/>
          </a:xfrm>
        </p:spPr>
        <p:txBody>
          <a:bodyPr/>
          <a:lstStyle/>
          <a:p>
            <a:r>
              <a:rPr lang="en-US" altLang="zh-TW" dirty="0" smtClean="0"/>
              <a:t>Define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We want to show that </a:t>
            </a:r>
          </a:p>
          <a:p>
            <a:pPr>
              <a:buNone/>
            </a:pPr>
            <a:r>
              <a:rPr lang="en-US" altLang="zh-TW" dirty="0" smtClean="0"/>
              <a:t>    are martingales under P.</a:t>
            </a:r>
          </a:p>
          <a:p>
            <a:pPr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11" name="圓角矩形 10"/>
          <p:cNvSpPr/>
          <p:nvPr/>
        </p:nvSpPr>
        <p:spPr>
          <a:xfrm>
            <a:off x="214282" y="6000768"/>
            <a:ext cx="2500330" cy="642942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4428" y="1398129"/>
            <a:ext cx="4343456" cy="89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3598830" y="2427258"/>
          <a:ext cx="5035574" cy="412752"/>
        </p:xfrm>
        <a:graphic>
          <a:graphicData uri="http://schemas.openxmlformats.org/presentationml/2006/ole">
            <p:oleObj spid="_x0000_s54276" name="Equation" r:id="rId5" imgW="3098520" imgH="253800" progId="Equation.DSMT4">
              <p:embed/>
            </p:oleObj>
          </a:graphicData>
        </a:graphic>
      </p:graphicFrame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6152" y="3368652"/>
            <a:ext cx="5286412" cy="13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1076" y="4725974"/>
            <a:ext cx="2828923" cy="415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文字方塊 9"/>
          <p:cNvSpPr txBox="1"/>
          <p:nvPr/>
        </p:nvSpPr>
        <p:spPr>
          <a:xfrm>
            <a:off x="214282" y="6000768"/>
            <a:ext cx="264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No drift term.</a:t>
            </a:r>
          </a:p>
          <a:p>
            <a:r>
              <a:rPr lang="en-US" altLang="zh-TW" dirty="0" smtClean="0"/>
              <a:t>So X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(t)Z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(t) is a martingale</a:t>
            </a:r>
            <a:endParaRPr lang="zh-TW" altLang="en-US" dirty="0"/>
          </a:p>
        </p:txBody>
      </p:sp>
      <p:cxnSp>
        <p:nvCxnSpPr>
          <p:cNvPr id="13" name="直線接點 12"/>
          <p:cNvCxnSpPr/>
          <p:nvPr/>
        </p:nvCxnSpPr>
        <p:spPr>
          <a:xfrm>
            <a:off x="3046402" y="6643710"/>
            <a:ext cx="3000396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4348" y="-24"/>
            <a:ext cx="7772400" cy="1143000"/>
          </a:xfrm>
        </p:spPr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14348" y="1173138"/>
            <a:ext cx="7772400" cy="5410200"/>
          </a:xfrm>
        </p:spPr>
        <p:txBody>
          <a:bodyPr/>
          <a:lstStyle/>
          <a:p>
            <a:r>
              <a:rPr lang="en-US" altLang="zh-TW" dirty="0" smtClean="0"/>
              <a:t>The proof of theorem 11.6.7 showed that X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(t)Z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(t) is a martingale.</a:t>
            </a:r>
          </a:p>
          <a:p>
            <a:r>
              <a:rPr lang="en-US" altLang="zh-TW" dirty="0" smtClean="0"/>
              <a:t>Finally, because X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(t)Z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(t) is continuous and X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(t)Z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(t) has no Ito integral part, [X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Z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,X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Z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](t)=0. Therefore, Ito’s product rule implies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Theorem 11.4.5 implies that X1(t)Z1(t)X2(t)Z2(t) is a martingale. It follows that </a:t>
            </a:r>
            <a:endParaRPr lang="zh-TW" altLang="en-US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8676" y="3225776"/>
            <a:ext cx="5991217" cy="128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直線接點 4"/>
          <p:cNvCxnSpPr/>
          <p:nvPr/>
        </p:nvCxnSpPr>
        <p:spPr>
          <a:xfrm>
            <a:off x="3871882" y="3868718"/>
            <a:ext cx="3071834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4157634" y="4438634"/>
            <a:ext cx="3071834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圓角矩形 7"/>
          <p:cNvSpPr/>
          <p:nvPr/>
        </p:nvSpPr>
        <p:spPr>
          <a:xfrm>
            <a:off x="1085800" y="3868718"/>
            <a:ext cx="2500330" cy="1214446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X</a:t>
            </a:r>
            <a:r>
              <a:rPr lang="en-US" altLang="zh-TW" baseline="-25000" dirty="0" smtClean="0">
                <a:solidFill>
                  <a:schemeClr val="tx1"/>
                </a:solidFill>
              </a:rPr>
              <a:t>2</a:t>
            </a:r>
            <a:r>
              <a:rPr lang="en-US" altLang="zh-TW" dirty="0" smtClean="0">
                <a:solidFill>
                  <a:schemeClr val="tx1"/>
                </a:solidFill>
              </a:rPr>
              <a:t>(s)Z</a:t>
            </a:r>
            <a:r>
              <a:rPr lang="en-US" altLang="zh-TW" baseline="-25000" dirty="0" smtClean="0">
                <a:solidFill>
                  <a:schemeClr val="tx1"/>
                </a:solidFill>
              </a:rPr>
              <a:t>2</a:t>
            </a:r>
            <a:r>
              <a:rPr lang="en-US" altLang="zh-TW" dirty="0" smtClean="0">
                <a:solidFill>
                  <a:schemeClr val="tx1"/>
                </a:solidFill>
              </a:rPr>
              <a:t>(s), X</a:t>
            </a:r>
            <a:r>
              <a:rPr lang="en-US" altLang="zh-TW" baseline="-25000" dirty="0" smtClean="0">
                <a:solidFill>
                  <a:schemeClr val="tx1"/>
                </a:solidFill>
              </a:rPr>
              <a:t>1</a:t>
            </a:r>
            <a:r>
              <a:rPr lang="en-US" altLang="zh-TW" dirty="0" smtClean="0">
                <a:solidFill>
                  <a:schemeClr val="tx1"/>
                </a:solidFill>
              </a:rPr>
              <a:t>(s)Z</a:t>
            </a:r>
            <a:r>
              <a:rPr lang="en-US" altLang="zh-TW" baseline="-25000" dirty="0" smtClean="0">
                <a:solidFill>
                  <a:schemeClr val="tx1"/>
                </a:solidFill>
              </a:rPr>
              <a:t>1</a:t>
            </a:r>
            <a:r>
              <a:rPr lang="en-US" altLang="zh-TW" dirty="0" smtClean="0">
                <a:solidFill>
                  <a:schemeClr val="tx1"/>
                </a:solidFill>
              </a:rPr>
              <a:t>(s) are martingales. </a:t>
            </a:r>
          </a:p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X</a:t>
            </a:r>
            <a:r>
              <a:rPr lang="en-US" altLang="zh-TW" baseline="-25000" dirty="0" smtClean="0">
                <a:solidFill>
                  <a:schemeClr val="tx1"/>
                </a:solidFill>
              </a:rPr>
              <a:t>1</a:t>
            </a:r>
            <a:r>
              <a:rPr lang="en-US" altLang="zh-TW" dirty="0" smtClean="0">
                <a:solidFill>
                  <a:schemeClr val="tx1"/>
                </a:solidFill>
              </a:rPr>
              <a:t>(s-)Z</a:t>
            </a:r>
            <a:r>
              <a:rPr lang="en-US" altLang="zh-TW" baseline="-25000" dirty="0" smtClean="0">
                <a:solidFill>
                  <a:schemeClr val="tx1"/>
                </a:solidFill>
              </a:rPr>
              <a:t>1</a:t>
            </a:r>
            <a:r>
              <a:rPr lang="en-US" altLang="zh-TW" dirty="0" smtClean="0">
                <a:solidFill>
                  <a:schemeClr val="tx1"/>
                </a:solidFill>
              </a:rPr>
              <a:t>(s-), X</a:t>
            </a:r>
            <a:r>
              <a:rPr lang="en-US" altLang="zh-TW" baseline="-25000" dirty="0" smtClean="0">
                <a:solidFill>
                  <a:schemeClr val="tx1"/>
                </a:solidFill>
              </a:rPr>
              <a:t>2</a:t>
            </a:r>
            <a:r>
              <a:rPr lang="en-US" altLang="zh-TW" dirty="0" smtClean="0">
                <a:solidFill>
                  <a:schemeClr val="tx1"/>
                </a:solidFill>
              </a:rPr>
              <a:t>(s-)Z</a:t>
            </a:r>
            <a:r>
              <a:rPr lang="en-US" altLang="zh-TW" baseline="-25000" dirty="0" smtClean="0">
                <a:solidFill>
                  <a:schemeClr val="tx1"/>
                </a:solidFill>
              </a:rPr>
              <a:t>2</a:t>
            </a:r>
            <a:r>
              <a:rPr lang="en-US" altLang="zh-TW" dirty="0" smtClean="0">
                <a:solidFill>
                  <a:schemeClr val="tx1"/>
                </a:solidFill>
              </a:rPr>
              <a:t>(s-) are left-continuous.</a:t>
            </a: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8861" y="6114782"/>
            <a:ext cx="2928958" cy="386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14348" y="2714652"/>
            <a:ext cx="7772400" cy="3428992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Theorem 11.6.10 (Discrete type)</a:t>
            </a:r>
          </a:p>
          <a:p>
            <a:pPr>
              <a:buNone/>
            </a:pPr>
            <a:r>
              <a:rPr lang="en-US" altLang="zh-TW" dirty="0" smtClean="0"/>
              <a:t>    Under the probability measure    , the process 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is a Brownian motion,         is a compound Poisson process with intensity     and i.i.d. jump sizes satisfying </a:t>
            </a:r>
          </a:p>
          <a:p>
            <a:pPr>
              <a:buNone/>
            </a:pPr>
            <a:r>
              <a:rPr lang="en-US" altLang="zh-TW" dirty="0" smtClean="0"/>
              <a:t>    for all    and                    , and the processes          and         are independent.</a:t>
            </a:r>
          </a:p>
          <a:p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4813276" y="3241724"/>
          <a:ext cx="290514" cy="363143"/>
        </p:xfrm>
        <a:graphic>
          <a:graphicData uri="http://schemas.openxmlformats.org/presentationml/2006/ole">
            <p:oleObj spid="_x0000_s56322" name="Equation" r:id="rId3" imgW="152280" imgH="190440" progId="Equation.DSMT4">
              <p:embed/>
            </p:oleObj>
          </a:graphicData>
        </a:graphic>
      </p:graphicFrame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57436" y="3573514"/>
            <a:ext cx="2719395" cy="58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3767106" y="4195818"/>
          <a:ext cx="557215" cy="412752"/>
        </p:xfrm>
        <a:graphic>
          <a:graphicData uri="http://schemas.openxmlformats.org/presentationml/2006/ole">
            <p:oleObj spid="_x0000_s56323" name="Equation" r:id="rId5" imgW="342720" imgH="253800" progId="Equation.DSMT4">
              <p:embed/>
            </p:oleObj>
          </a:graphicData>
        </a:graphic>
      </p:graphicFrame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2762212" y="4548246"/>
          <a:ext cx="282576" cy="436708"/>
        </p:xfrm>
        <a:graphic>
          <a:graphicData uri="http://schemas.openxmlformats.org/presentationml/2006/ole">
            <p:oleObj spid="_x0000_s56324" name="Equation" r:id="rId6" imgW="139680" imgH="215640" progId="Equation.DSMT4">
              <p:embed/>
            </p:oleObj>
          </a:graphicData>
        </a:graphic>
      </p:graphicFrame>
      <p:graphicFrame>
        <p:nvGraphicFramePr>
          <p:cNvPr id="53256" name="Object 8"/>
          <p:cNvGraphicFramePr>
            <a:graphicFrameLocks noChangeAspect="1"/>
          </p:cNvGraphicFramePr>
          <p:nvPr/>
        </p:nvGraphicFramePr>
        <p:xfrm>
          <a:off x="6324612" y="5067344"/>
          <a:ext cx="575470" cy="396876"/>
        </p:xfrm>
        <a:graphic>
          <a:graphicData uri="http://schemas.openxmlformats.org/presentationml/2006/ole">
            <p:oleObj spid="_x0000_s56326" name="Equation" r:id="rId7" imgW="368280" imgH="253800" progId="Equation.DSMT4">
              <p:embed/>
            </p:oleObj>
          </a:graphicData>
        </a:graphic>
      </p:graphicFrame>
      <p:graphicFrame>
        <p:nvGraphicFramePr>
          <p:cNvPr id="53257" name="Object 9"/>
          <p:cNvGraphicFramePr>
            <a:graphicFrameLocks noChangeAspect="1"/>
          </p:cNvGraphicFramePr>
          <p:nvPr/>
        </p:nvGraphicFramePr>
        <p:xfrm>
          <a:off x="7454920" y="5046706"/>
          <a:ext cx="578648" cy="428628"/>
        </p:xfrm>
        <a:graphic>
          <a:graphicData uri="http://schemas.openxmlformats.org/presentationml/2006/ole">
            <p:oleObj spid="_x0000_s56327" name="Equation" r:id="rId8" imgW="342720" imgH="253800" progId="Equation.DSMT4">
              <p:embed/>
            </p:oleObj>
          </a:graphicData>
        </a:graphic>
      </p:graphicFrame>
      <p:graphicFrame>
        <p:nvGraphicFramePr>
          <p:cNvPr id="56328" name="Object 8"/>
          <p:cNvGraphicFramePr>
            <a:graphicFrameLocks noChangeAspect="1"/>
          </p:cNvGraphicFramePr>
          <p:nvPr/>
        </p:nvGraphicFramePr>
        <p:xfrm>
          <a:off x="6656402" y="4643478"/>
          <a:ext cx="2063760" cy="412752"/>
        </p:xfrm>
        <a:graphic>
          <a:graphicData uri="http://schemas.openxmlformats.org/presentationml/2006/ole">
            <p:oleObj spid="_x0000_s56328" name="Equation" r:id="rId9" imgW="1269720" imgH="253800" progId="Equation.DSMT4">
              <p:embed/>
            </p:oleObj>
          </a:graphicData>
        </a:graphic>
      </p:graphicFrame>
      <p:graphicFrame>
        <p:nvGraphicFramePr>
          <p:cNvPr id="56329" name="Object 9"/>
          <p:cNvGraphicFramePr>
            <a:graphicFrameLocks noChangeAspect="1"/>
          </p:cNvGraphicFramePr>
          <p:nvPr/>
        </p:nvGraphicFramePr>
        <p:xfrm>
          <a:off x="1872879" y="5072106"/>
          <a:ext cx="190853" cy="357192"/>
        </p:xfrm>
        <a:graphic>
          <a:graphicData uri="http://schemas.openxmlformats.org/presentationml/2006/ole">
            <p:oleObj spid="_x0000_s56329" name="Equation" r:id="rId10" imgW="88560" imgH="164880" progId="Equation.DSMT4">
              <p:embed/>
            </p:oleObj>
          </a:graphicData>
        </a:graphic>
      </p:graphicFrame>
      <p:graphicFrame>
        <p:nvGraphicFramePr>
          <p:cNvPr id="56330" name="Object 10"/>
          <p:cNvGraphicFramePr>
            <a:graphicFrameLocks noChangeAspect="1"/>
          </p:cNvGraphicFramePr>
          <p:nvPr/>
        </p:nvGraphicFramePr>
        <p:xfrm>
          <a:off x="2635236" y="5084806"/>
          <a:ext cx="1450585" cy="341314"/>
        </p:xfrm>
        <a:graphic>
          <a:graphicData uri="http://schemas.openxmlformats.org/presentationml/2006/ole">
            <p:oleObj spid="_x0000_s56330" name="Equation" r:id="rId11" imgW="863280" imgH="203040" progId="Equation.DSMT4">
              <p:embed/>
            </p:oleObj>
          </a:graphicData>
        </a:graphic>
      </p:graphicFrame>
      <p:pic>
        <p:nvPicPr>
          <p:cNvPr id="12" name="圖片 11" descr="1.bmp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1538" y="1214422"/>
            <a:ext cx="2714644" cy="817513"/>
          </a:xfrm>
          <a:prstGeom prst="rect">
            <a:avLst/>
          </a:prstGeom>
        </p:spPr>
      </p:pic>
      <p:pic>
        <p:nvPicPr>
          <p:cNvPr id="13" name="圖片 12" descr="1.bmp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1538" y="714356"/>
            <a:ext cx="4786346" cy="599098"/>
          </a:xfrm>
          <a:prstGeom prst="rect">
            <a:avLst/>
          </a:prstGeom>
        </p:spPr>
      </p:pic>
      <p:pic>
        <p:nvPicPr>
          <p:cNvPr id="14" name="圖片 13" descr="2.bmp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22338" y="2071678"/>
            <a:ext cx="2143140" cy="447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11.5 Stochastic Calculus for Jump Process</a:t>
            </a:r>
          </a:p>
          <a:p>
            <a:r>
              <a:rPr lang="en-US" altLang="zh-TW" b="1" dirty="0" smtClean="0">
                <a:solidFill>
                  <a:schemeClr val="bg1">
                    <a:lumMod val="75000"/>
                  </a:schemeClr>
                </a:solidFill>
              </a:rPr>
              <a:t>11.6 Change of Measure</a:t>
            </a:r>
          </a:p>
          <a:p>
            <a:r>
              <a:rPr lang="en-US" altLang="zh-TW" b="1" dirty="0" smtClean="0"/>
              <a:t>11.7 Pricing a European Call in Jump Model</a:t>
            </a:r>
          </a:p>
          <a:p>
            <a:pPr lvl="1"/>
            <a:r>
              <a:rPr lang="en-US" altLang="zh-TW" sz="2000" b="1" dirty="0" smtClean="0"/>
              <a:t>11.7.2  Asset Driven by Brownian Motion and Compound Poisson   </a:t>
            </a:r>
          </a:p>
          <a:p>
            <a:pPr lvl="1">
              <a:buNone/>
            </a:pPr>
            <a:r>
              <a:rPr lang="en-US" altLang="zh-TW" sz="2000" b="1" dirty="0" smtClean="0"/>
              <a:t>               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6034098" y="2071678"/>
            <a:ext cx="2714644" cy="428628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85786" y="285728"/>
            <a:ext cx="7772400" cy="5572164"/>
          </a:xfrm>
        </p:spPr>
        <p:txBody>
          <a:bodyPr>
            <a:normAutofit lnSpcReduction="10000"/>
          </a:bodyPr>
          <a:lstStyle/>
          <a:p>
            <a:endParaRPr lang="en-US" altLang="zh-TW" dirty="0" smtClean="0"/>
          </a:p>
          <a:p>
            <a:r>
              <a:rPr lang="en-US" altLang="zh-TW" b="1" dirty="0" smtClean="0"/>
              <a:t>Definition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endParaRPr lang="en-US" altLang="zh-TW" b="1" dirty="0" smtClean="0">
              <a:solidFill>
                <a:srgbClr val="C00000"/>
              </a:solidFill>
            </a:endParaRPr>
          </a:p>
          <a:p>
            <a:r>
              <a:rPr lang="en-US" altLang="zh-TW" b="1" dirty="0" smtClean="0">
                <a:solidFill>
                  <a:srgbClr val="C00000"/>
                </a:solidFill>
              </a:rPr>
              <a:t>Theorem 11.7.3</a:t>
            </a:r>
          </a:p>
          <a:p>
            <a:pPr>
              <a:buNone/>
            </a:pPr>
            <a:r>
              <a:rPr lang="en-US" altLang="zh-TW" dirty="0" smtClean="0"/>
              <a:t>    The solution to </a:t>
            </a:r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is </a:t>
            </a:r>
          </a:p>
          <a:p>
            <a:endParaRPr lang="zh-TW" altLang="en-US" dirty="0"/>
          </a:p>
        </p:txBody>
      </p:sp>
      <p:pic>
        <p:nvPicPr>
          <p:cNvPr id="4" name="圖片 3" descr="1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4572008"/>
            <a:ext cx="5556891" cy="673365"/>
          </a:xfrm>
          <a:prstGeom prst="rect">
            <a:avLst/>
          </a:prstGeom>
        </p:spPr>
      </p:pic>
      <p:pic>
        <p:nvPicPr>
          <p:cNvPr id="5" name="圖片 4" descr="2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704" y="5376584"/>
            <a:ext cx="5503954" cy="695622"/>
          </a:xfrm>
          <a:prstGeom prst="rect">
            <a:avLst/>
          </a:prstGeom>
        </p:spPr>
      </p:pic>
      <p:pic>
        <p:nvPicPr>
          <p:cNvPr id="6" name="圖片 5" descr="1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28" y="1285860"/>
            <a:ext cx="1590870" cy="701061"/>
          </a:xfrm>
          <a:prstGeom prst="rect">
            <a:avLst/>
          </a:prstGeom>
        </p:spPr>
      </p:pic>
      <p:pic>
        <p:nvPicPr>
          <p:cNvPr id="7" name="圖片 6" descr="2.bm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1928802"/>
            <a:ext cx="1428760" cy="562574"/>
          </a:xfrm>
          <a:prstGeom prst="rect">
            <a:avLst/>
          </a:prstGeom>
        </p:spPr>
      </p:pic>
      <p:pic>
        <p:nvPicPr>
          <p:cNvPr id="8" name="圖片 7" descr="3.bmp"/>
          <p:cNvPicPr>
            <a:picLocks noChangeAspect="1"/>
          </p:cNvPicPr>
          <p:nvPr/>
        </p:nvPicPr>
        <p:blipFill>
          <a:blip r:embed="rId6"/>
          <a:srcRect t="5894" b="2641"/>
          <a:stretch>
            <a:fillRect/>
          </a:stretch>
        </p:blipFill>
        <p:spPr>
          <a:xfrm>
            <a:off x="1500166" y="2643182"/>
            <a:ext cx="4071966" cy="714380"/>
          </a:xfrm>
          <a:prstGeom prst="rect">
            <a:avLst/>
          </a:prstGeom>
        </p:spPr>
      </p:pic>
      <p:sp>
        <p:nvSpPr>
          <p:cNvPr id="9" name="右大括弧 8"/>
          <p:cNvSpPr/>
          <p:nvPr/>
        </p:nvSpPr>
        <p:spPr>
          <a:xfrm>
            <a:off x="5643570" y="1214422"/>
            <a:ext cx="285752" cy="214314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6008698" y="2084378"/>
            <a:ext cx="3135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/>
              <a:t>Q(t)-λβt  is a martingale.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7224" y="-214338"/>
            <a:ext cx="7772400" cy="1143000"/>
          </a:xfrm>
        </p:spPr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of Theorem 11.7.3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57224" y="958824"/>
            <a:ext cx="7772400" cy="4572000"/>
          </a:xfrm>
        </p:spPr>
        <p:txBody>
          <a:bodyPr/>
          <a:lstStyle/>
          <a:p>
            <a:r>
              <a:rPr lang="en-US" altLang="zh-TW" dirty="0" smtClean="0"/>
              <a:t>Let</a:t>
            </a:r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We show that                        is a solution to the SDE.</a:t>
            </a:r>
          </a:p>
        </p:txBody>
      </p:sp>
      <p:pic>
        <p:nvPicPr>
          <p:cNvPr id="4" name="圖片 3" descr="1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236" y="954070"/>
            <a:ext cx="5047694" cy="557213"/>
          </a:xfrm>
          <a:prstGeom prst="rect">
            <a:avLst/>
          </a:prstGeom>
        </p:spPr>
      </p:pic>
      <p:pic>
        <p:nvPicPr>
          <p:cNvPr id="5" name="圖片 4" descr="2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1454136"/>
            <a:ext cx="2147088" cy="831856"/>
          </a:xfrm>
          <a:prstGeom prst="rect">
            <a:avLst/>
          </a:prstGeom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30488" y="2465358"/>
            <a:ext cx="1571636" cy="306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圖片 9" descr="1.bm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0356" y="2876524"/>
            <a:ext cx="4495800" cy="419100"/>
          </a:xfrm>
          <a:prstGeom prst="rect">
            <a:avLst/>
          </a:prstGeom>
        </p:spPr>
      </p:pic>
      <p:pic>
        <p:nvPicPr>
          <p:cNvPr id="11" name="圖片 10" descr="1.bmp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294" y="3582966"/>
            <a:ext cx="5143536" cy="406312"/>
          </a:xfrm>
          <a:prstGeom prst="rect">
            <a:avLst/>
          </a:prstGeom>
        </p:spPr>
      </p:pic>
      <p:pic>
        <p:nvPicPr>
          <p:cNvPr id="12" name="圖片 11" descr="1.bm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3056" y="4019532"/>
            <a:ext cx="2305050" cy="419100"/>
          </a:xfrm>
          <a:prstGeom prst="rect">
            <a:avLst/>
          </a:prstGeom>
        </p:spPr>
      </p:pic>
      <p:pic>
        <p:nvPicPr>
          <p:cNvPr id="13" name="圖片 12" descr="1.bmp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362" y="4579922"/>
            <a:ext cx="7715304" cy="692879"/>
          </a:xfrm>
          <a:prstGeom prst="rect">
            <a:avLst/>
          </a:prstGeom>
        </p:spPr>
      </p:pic>
      <p:pic>
        <p:nvPicPr>
          <p:cNvPr id="14" name="圖片 13" descr="2.bmp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9190" y="5251424"/>
            <a:ext cx="6696075" cy="1447800"/>
          </a:xfrm>
          <a:prstGeom prst="rect">
            <a:avLst/>
          </a:prstGeom>
        </p:spPr>
      </p:pic>
      <p:cxnSp>
        <p:nvCxnSpPr>
          <p:cNvPr id="16" name="直線接點 15"/>
          <p:cNvCxnSpPr/>
          <p:nvPr/>
        </p:nvCxnSpPr>
        <p:spPr>
          <a:xfrm>
            <a:off x="7786710" y="5143512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6921452" y="3824290"/>
            <a:ext cx="2286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rgbClr val="FF0000"/>
                </a:solidFill>
              </a:rPr>
              <a:t>X is continuous and J </a:t>
            </a:r>
          </a:p>
          <a:p>
            <a:r>
              <a:rPr lang="en-US" altLang="zh-TW" sz="2000" dirty="0" smtClean="0">
                <a:solidFill>
                  <a:srgbClr val="FF0000"/>
                </a:solidFill>
              </a:rPr>
              <a:t>is a pure jump process </a:t>
            </a:r>
          </a:p>
          <a:p>
            <a:r>
              <a:rPr lang="zh-TW" altLang="en-US" sz="2000" dirty="0" smtClean="0">
                <a:solidFill>
                  <a:srgbClr val="FF0000"/>
                </a:solidFill>
              </a:rPr>
              <a:t>→ </a:t>
            </a:r>
            <a:r>
              <a:rPr lang="en-US" altLang="zh-TW" sz="2000" dirty="0" smtClean="0">
                <a:solidFill>
                  <a:srgbClr val="FF0000"/>
                </a:solidFill>
              </a:rPr>
              <a:t>[ X,J ](t)=0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600" dirty="0" smtClean="0"/>
              <a:t>ROOF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The equation in differential form is</a:t>
            </a:r>
            <a:endParaRPr lang="zh-TW" altLang="en-US" dirty="0"/>
          </a:p>
        </p:txBody>
      </p:sp>
      <p:pic>
        <p:nvPicPr>
          <p:cNvPr id="4" name="圖片 3" descr="1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143116"/>
            <a:ext cx="773430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28" y="274638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Ito-Doeblin Formula for One Jump Process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42896" y="1447800"/>
            <a:ext cx="7772400" cy="5195910"/>
          </a:xfrm>
        </p:spPr>
        <p:txBody>
          <a:bodyPr>
            <a:norm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Theorem 11.5.1</a:t>
            </a:r>
          </a:p>
          <a:p>
            <a:pPr>
              <a:buNone/>
            </a:pPr>
            <a:r>
              <a:rPr lang="en-US" altLang="zh-TW" dirty="0" smtClean="0"/>
              <a:t>    Let           be a jump process and                .  Then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P</a:t>
            </a:r>
            <a:r>
              <a:rPr lang="en-US" altLang="zh-TW" sz="2400" dirty="0" smtClean="0"/>
              <a:t>ROOF</a:t>
            </a:r>
            <a:r>
              <a:rPr lang="en-US" altLang="zh-TW" sz="2800" dirty="0" smtClean="0"/>
              <a:t> </a:t>
            </a:r>
            <a:r>
              <a:rPr lang="en-US" altLang="zh-TW" dirty="0" smtClean="0"/>
              <a:t>:</a:t>
            </a:r>
          </a:p>
          <a:p>
            <a:pPr>
              <a:buNone/>
            </a:pPr>
            <a:r>
              <a:rPr lang="en-US" altLang="zh-TW" dirty="0" smtClean="0"/>
              <a:t>    Fix            , which fixes the path of     , and let</a:t>
            </a:r>
          </a:p>
          <a:p>
            <a:pPr>
              <a:buNone/>
            </a:pPr>
            <a:r>
              <a:rPr lang="en-US" altLang="zh-TW" dirty="0" smtClean="0"/>
              <a:t>    be the jump times in        of this path of the process     .</a:t>
            </a:r>
          </a:p>
          <a:p>
            <a:pPr>
              <a:buNone/>
            </a:pPr>
            <a:r>
              <a:rPr lang="en-US" altLang="zh-TW" dirty="0" smtClean="0"/>
              <a:t>    We set            is not a jump time, and         , which may or may not be a jump time.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227666" y="1942054"/>
          <a:ext cx="606428" cy="433163"/>
        </p:xfrm>
        <a:graphic>
          <a:graphicData uri="http://schemas.openxmlformats.org/presentationml/2006/ole">
            <p:oleObj spid="_x0000_s4098" name="Equation" r:id="rId3" imgW="355320" imgH="253800" progId="Equation.DSMT4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4630186" y="1955306"/>
          <a:ext cx="1093793" cy="412752"/>
        </p:xfrm>
        <a:graphic>
          <a:graphicData uri="http://schemas.openxmlformats.org/presentationml/2006/ole">
            <p:oleObj spid="_x0000_s4099" name="Equation" r:id="rId4" imgW="672840" imgH="253800" progId="Equation.DSMT4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1676400" y="2500313"/>
          <a:ext cx="6229350" cy="1023937"/>
        </p:xfrm>
        <a:graphic>
          <a:graphicData uri="http://schemas.openxmlformats.org/presentationml/2006/ole">
            <p:oleObj spid="_x0000_s4101" name="Equation" r:id="rId5" imgW="4635360" imgH="761760" progId="Equation.DSMT4">
              <p:embed/>
            </p:oleObj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1219592" y="4357694"/>
          <a:ext cx="714380" cy="303070"/>
        </p:xfrm>
        <a:graphic>
          <a:graphicData uri="http://schemas.openxmlformats.org/presentationml/2006/ole">
            <p:oleObj spid="_x0000_s4102" name="Equation" r:id="rId6" imgW="419040" imgH="177480" progId="Equation.DSMT4">
              <p:embed/>
            </p:oleObj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4884256" y="4375142"/>
          <a:ext cx="303214" cy="281556"/>
        </p:xfrm>
        <a:graphic>
          <a:graphicData uri="http://schemas.openxmlformats.org/presentationml/2006/ole">
            <p:oleObj spid="_x0000_s4103" name="Equation" r:id="rId7" imgW="177480" imgH="164880" progId="Equation.DSMT4">
              <p:embed/>
            </p:oleObj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6304941" y="4339264"/>
          <a:ext cx="2357455" cy="359612"/>
        </p:xfrm>
        <a:graphic>
          <a:graphicData uri="http://schemas.openxmlformats.org/presentationml/2006/ole">
            <p:oleObj spid="_x0000_s4104" name="Equation" r:id="rId8" imgW="1498320" imgH="228600" progId="Equation.DSMT4">
              <p:embed/>
            </p:oleObj>
          </a:graphicData>
        </a:graphic>
      </p:graphicFrame>
      <p:graphicFrame>
        <p:nvGraphicFramePr>
          <p:cNvPr id="4105" name="Object 9"/>
          <p:cNvGraphicFramePr>
            <a:graphicFrameLocks noChangeAspect="1"/>
          </p:cNvGraphicFramePr>
          <p:nvPr/>
        </p:nvGraphicFramePr>
        <p:xfrm>
          <a:off x="3205163" y="4786313"/>
          <a:ext cx="536575" cy="412750"/>
        </p:xfrm>
        <a:graphic>
          <a:graphicData uri="http://schemas.openxmlformats.org/presentationml/2006/ole">
            <p:oleObj spid="_x0000_s4105" name="Equation" r:id="rId9" imgW="330120" imgH="253800" progId="Equation.DSMT4">
              <p:embed/>
            </p:oleObj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6858016" y="4831256"/>
          <a:ext cx="319700" cy="296864"/>
        </p:xfrm>
        <a:graphic>
          <a:graphicData uri="http://schemas.openxmlformats.org/presentationml/2006/ole">
            <p:oleObj spid="_x0000_s4107" name="Equation" r:id="rId10" imgW="177480" imgH="164880" progId="Equation.DSMT4">
              <p:embed/>
            </p:oleObj>
          </a:graphicData>
        </a:graphic>
      </p:graphicFrame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5191131" y="5286388"/>
          <a:ext cx="666753" cy="400052"/>
        </p:xfrm>
        <a:graphic>
          <a:graphicData uri="http://schemas.openxmlformats.org/presentationml/2006/ole">
            <p:oleObj spid="_x0000_s4109" name="Equation" r:id="rId11" imgW="380880" imgH="228600" progId="Equation.DSMT4">
              <p:embed/>
            </p:oleObj>
          </a:graphicData>
        </a:graphic>
      </p:graphicFrame>
      <p:graphicFrame>
        <p:nvGraphicFramePr>
          <p:cNvPr id="4110" name="Object 14"/>
          <p:cNvGraphicFramePr>
            <a:graphicFrameLocks noChangeAspect="1"/>
          </p:cNvGraphicFramePr>
          <p:nvPr/>
        </p:nvGraphicFramePr>
        <p:xfrm>
          <a:off x="1558904" y="5286388"/>
          <a:ext cx="694448" cy="403228"/>
        </p:xfrm>
        <a:graphic>
          <a:graphicData uri="http://schemas.openxmlformats.org/presentationml/2006/ole">
            <p:oleObj spid="_x0000_s4110" name="Equation" r:id="rId12" imgW="3934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200" dirty="0" smtClean="0"/>
              <a:t>ROOF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    Whenever           ,  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Letting                       and using the right-continuity of </a:t>
            </a:r>
          </a:p>
          <a:p>
            <a:pPr>
              <a:buNone/>
            </a:pPr>
            <a:r>
              <a:rPr lang="en-US" altLang="zh-TW" dirty="0" smtClean="0"/>
              <a:t>    We conclude that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Now add the jump in          at time 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598240" y="1553068"/>
          <a:ext cx="714380" cy="291044"/>
        </p:xfrm>
        <a:graphic>
          <a:graphicData uri="http://schemas.openxmlformats.org/presentationml/2006/ole">
            <p:oleObj spid="_x0000_s5122" name="Equation" r:id="rId3" imgW="342720" imgH="139680" progId="Equation.DSMT4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479104" y="1436810"/>
          <a:ext cx="1626185" cy="496890"/>
        </p:xfrm>
        <a:graphic>
          <a:graphicData uri="http://schemas.openxmlformats.org/presentationml/2006/ole">
            <p:oleObj spid="_x0000_s5123" name="Equation" r:id="rId4" imgW="914400" imgH="279360" progId="Equation.DSMT4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285852" y="1928802"/>
          <a:ext cx="6702097" cy="554040"/>
        </p:xfrm>
        <a:graphic>
          <a:graphicData uri="http://schemas.openxmlformats.org/presentationml/2006/ole">
            <p:oleObj spid="_x0000_s5124" name="Equation" r:id="rId5" imgW="4762440" imgH="393480" progId="Equation.DSMT4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2254302" y="2444744"/>
          <a:ext cx="1547820" cy="412752"/>
        </p:xfrm>
        <a:graphic>
          <a:graphicData uri="http://schemas.openxmlformats.org/presentationml/2006/ole">
            <p:oleObj spid="_x0000_s5125" name="Equation" r:id="rId6" imgW="952200" imgH="253800" progId="Equation.DSMT4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7773458" y="2487054"/>
          <a:ext cx="303214" cy="281556"/>
        </p:xfrm>
        <a:graphic>
          <a:graphicData uri="http://schemas.openxmlformats.org/presentationml/2006/ole">
            <p:oleObj spid="_x0000_s5126" name="Equation" r:id="rId7" imgW="177480" imgH="164880" progId="Equation.DSMT4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1714480" y="3357562"/>
          <a:ext cx="4786346" cy="950480"/>
        </p:xfrm>
        <a:graphic>
          <a:graphicData uri="http://schemas.openxmlformats.org/presentationml/2006/ole">
            <p:oleObj spid="_x0000_s5127" name="Equation" r:id="rId8" imgW="3581280" imgH="711000" progId="Equation.DSMT4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3902554" y="4357694"/>
          <a:ext cx="541340" cy="373338"/>
        </p:xfrm>
        <a:graphic>
          <a:graphicData uri="http://schemas.openxmlformats.org/presentationml/2006/ole">
            <p:oleObj spid="_x0000_s5128" name="Equation" r:id="rId9" imgW="368280" imgH="253800" progId="Equation.DSMT4">
              <p:embed/>
            </p:oleObj>
          </a:graphicData>
        </a:graphic>
      </p:graphicFrame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5455760" y="4352516"/>
          <a:ext cx="412752" cy="392114"/>
        </p:xfrm>
        <a:graphic>
          <a:graphicData uri="http://schemas.openxmlformats.org/presentationml/2006/ole">
            <p:oleObj spid="_x0000_s5129" name="Equation" r:id="rId10" imgW="253800" imgH="241200" progId="Equation.DSMT4">
              <p:embed/>
            </p:oleObj>
          </a:graphicData>
        </a:graphic>
      </p:graphicFrame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1643042" y="4786322"/>
          <a:ext cx="5222912" cy="1500198"/>
        </p:xfrm>
        <a:graphic>
          <a:graphicData uri="http://schemas.openxmlformats.org/presentationml/2006/ole">
            <p:oleObj spid="_x0000_s5130" name="Equation" r:id="rId11" imgW="3581280" imgH="10285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</a:t>
            </a:r>
            <a:r>
              <a:rPr lang="en-US" altLang="zh-TW" sz="3200" dirty="0" smtClean="0"/>
              <a:t>ROOF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    Summing over </a:t>
            </a:r>
          </a:p>
          <a:p>
            <a:pPr>
              <a:buNone/>
            </a:pPr>
            <a:r>
              <a:rPr lang="en-US" altLang="zh-TW" dirty="0" smtClean="0"/>
              <a:t>    </a:t>
            </a:r>
            <a:endParaRPr lang="zh-TW" altLang="en-US" dirty="0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3071802" y="1500174"/>
          <a:ext cx="1815713" cy="387352"/>
        </p:xfrm>
        <a:graphic>
          <a:graphicData uri="http://schemas.openxmlformats.org/presentationml/2006/ole">
            <p:oleObj spid="_x0000_s6146" name="Equation" r:id="rId3" imgW="952200" imgH="203040" progId="Equation.DSMT4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1285852" y="2000240"/>
          <a:ext cx="5534052" cy="2641252"/>
        </p:xfrm>
        <a:graphic>
          <a:graphicData uri="http://schemas.openxmlformats.org/presentationml/2006/ole">
            <p:oleObj spid="_x0000_s6147" name="Equation" r:id="rId4" imgW="3352680" imgH="1600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-28577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zh-TW" sz="4400" dirty="0" smtClean="0"/>
              <a:t>E</a:t>
            </a:r>
            <a:r>
              <a:rPr lang="en-US" altLang="zh-TW" dirty="0" smtClean="0"/>
              <a:t>xample (Geometric Poisson Process)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0062" y="887386"/>
            <a:ext cx="7772400" cy="4572000"/>
          </a:xfrm>
        </p:spPr>
        <p:txBody>
          <a:bodyPr/>
          <a:lstStyle/>
          <a:p>
            <a:r>
              <a:rPr lang="en-US" altLang="zh-TW" dirty="0" smtClean="0"/>
              <a:t>Geometric Poisson Process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We may write                               </a:t>
            </a:r>
          </a:p>
          <a:p>
            <a:pPr>
              <a:buNone/>
            </a:pPr>
            <a:r>
              <a:rPr lang="en-US" altLang="zh-TW" dirty="0" smtClean="0"/>
              <a:t>    where  </a:t>
            </a:r>
            <a:endParaRPr lang="zh-TW" altLang="en-US" dirty="0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1316605" y="1349958"/>
          <a:ext cx="6470105" cy="469777"/>
        </p:xfrm>
        <a:graphic>
          <a:graphicData uri="http://schemas.openxmlformats.org/presentationml/2006/ole">
            <p:oleObj spid="_x0000_s20482" name="Equation" r:id="rId3" imgW="3848040" imgH="279360" progId="Equation.DSMT4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2571736" y="1873632"/>
          <a:ext cx="2208223" cy="412752"/>
        </p:xfrm>
        <a:graphic>
          <a:graphicData uri="http://schemas.openxmlformats.org/presentationml/2006/ole">
            <p:oleObj spid="_x0000_s20483" name="Equation" r:id="rId4" imgW="1358640" imgH="253800" progId="Equation.DSMT4">
              <p:embed/>
            </p:oleObj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1571604" y="2368520"/>
          <a:ext cx="1031880" cy="412752"/>
        </p:xfrm>
        <a:graphic>
          <a:graphicData uri="http://schemas.openxmlformats.org/presentationml/2006/ole">
            <p:oleObj spid="_x0000_s20484" name="Equation" r:id="rId5" imgW="634680" imgH="253800" progId="Equation.DSMT4">
              <p:embed/>
            </p:oleObj>
          </a:graphicData>
        </a:graphic>
      </p:graphicFrame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1571604" y="2815578"/>
          <a:ext cx="3214710" cy="422988"/>
        </p:xfrm>
        <a:graphic>
          <a:graphicData uri="http://schemas.openxmlformats.org/presentationml/2006/ole">
            <p:oleObj spid="_x0000_s20485" name="Equation" r:id="rId6" imgW="1930320" imgH="253800" progId="Equation.DSMT4">
              <p:embed/>
            </p:oleObj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513286" y="3707412"/>
          <a:ext cx="8293426" cy="1790066"/>
        </p:xfrm>
        <a:graphic>
          <a:graphicData uri="http://schemas.openxmlformats.org/presentationml/2006/ole">
            <p:oleObj spid="_x0000_s20486" name="Equation" r:id="rId7" imgW="6413400" imgH="1384200" progId="Equation.DSMT4">
              <p:embed/>
            </p:oleObj>
          </a:graphicData>
        </a:graphic>
      </p:graphicFrame>
      <p:graphicFrame>
        <p:nvGraphicFramePr>
          <p:cNvPr id="20487" name="Object 7"/>
          <p:cNvGraphicFramePr>
            <a:graphicFrameLocks noChangeAspect="1"/>
          </p:cNvGraphicFramePr>
          <p:nvPr/>
        </p:nvGraphicFramePr>
        <p:xfrm>
          <a:off x="1571604" y="3297214"/>
          <a:ext cx="1500198" cy="416722"/>
        </p:xfrm>
        <a:graphic>
          <a:graphicData uri="http://schemas.openxmlformats.org/presentationml/2006/ole">
            <p:oleObj spid="_x0000_s20487" name="Equation" r:id="rId8" imgW="914400" imgH="253800" progId="Equation.DSMT4">
              <p:embed/>
            </p:oleObj>
          </a:graphicData>
        </a:graphic>
      </p:graphicFrame>
      <p:sp>
        <p:nvSpPr>
          <p:cNvPr id="10" name="矩形圖說文字 9"/>
          <p:cNvSpPr/>
          <p:nvPr/>
        </p:nvSpPr>
        <p:spPr>
          <a:xfrm>
            <a:off x="5072066" y="1857364"/>
            <a:ext cx="3786214" cy="2500330"/>
          </a:xfrm>
          <a:prstGeom prst="wedgeRectCallout">
            <a:avLst>
              <a:gd name="adj1" fmla="val -77832"/>
              <a:gd name="adj2" fmla="val 75275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5214942" y="1928802"/>
            <a:ext cx="237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If there is a jump at time u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5217152" y="2916792"/>
            <a:ext cx="2498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If there is no jump at time u</a:t>
            </a:r>
            <a:endParaRPr lang="zh-TW" altLang="en-US" dirty="0"/>
          </a:p>
        </p:txBody>
      </p:sp>
      <p:graphicFrame>
        <p:nvGraphicFramePr>
          <p:cNvPr id="20488" name="Object 8"/>
          <p:cNvGraphicFramePr>
            <a:graphicFrameLocks noChangeAspect="1"/>
          </p:cNvGraphicFramePr>
          <p:nvPr/>
        </p:nvGraphicFramePr>
        <p:xfrm>
          <a:off x="5454650" y="2260596"/>
          <a:ext cx="2308225" cy="668338"/>
        </p:xfrm>
        <a:graphic>
          <a:graphicData uri="http://schemas.openxmlformats.org/presentationml/2006/ole">
            <p:oleObj spid="_x0000_s20488" name="Equation" r:id="rId9" imgW="1752480" imgH="507960" progId="Equation.DSMT4">
              <p:embed/>
            </p:oleObj>
          </a:graphicData>
        </a:graphic>
      </p:graphicFrame>
      <p:graphicFrame>
        <p:nvGraphicFramePr>
          <p:cNvPr id="20489" name="Object 9"/>
          <p:cNvGraphicFramePr>
            <a:graphicFrameLocks noChangeAspect="1"/>
          </p:cNvGraphicFramePr>
          <p:nvPr/>
        </p:nvGraphicFramePr>
        <p:xfrm>
          <a:off x="5701537" y="3230562"/>
          <a:ext cx="1518847" cy="341314"/>
        </p:xfrm>
        <a:graphic>
          <a:graphicData uri="http://schemas.openxmlformats.org/presentationml/2006/ole">
            <p:oleObj spid="_x0000_s20489" name="Equation" r:id="rId10" imgW="1130040" imgH="253800" progId="Equation.DSMT4">
              <p:embed/>
            </p:oleObj>
          </a:graphicData>
        </a:graphic>
      </p:graphicFrame>
      <p:sp>
        <p:nvSpPr>
          <p:cNvPr id="16" name="文字方塊 15"/>
          <p:cNvSpPr txBox="1"/>
          <p:nvPr/>
        </p:nvSpPr>
        <p:spPr>
          <a:xfrm>
            <a:off x="5238550" y="350043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We have</a:t>
            </a:r>
            <a:endParaRPr lang="zh-TW" altLang="en-US" dirty="0"/>
          </a:p>
        </p:txBody>
      </p:sp>
      <p:graphicFrame>
        <p:nvGraphicFramePr>
          <p:cNvPr id="20490" name="Object 10"/>
          <p:cNvGraphicFramePr>
            <a:graphicFrameLocks noChangeAspect="1"/>
          </p:cNvGraphicFramePr>
          <p:nvPr/>
        </p:nvGraphicFramePr>
        <p:xfrm>
          <a:off x="5572132" y="3786190"/>
          <a:ext cx="2839661" cy="357190"/>
        </p:xfrm>
        <a:graphic>
          <a:graphicData uri="http://schemas.openxmlformats.org/presentationml/2006/ole">
            <p:oleObj spid="_x0000_s20490" name="Equation" r:id="rId11" imgW="2019240" imgH="253800" progId="Equation.DSMT4">
              <p:embed/>
            </p:oleObj>
          </a:graphicData>
        </a:graphic>
      </p:graphicFrame>
      <p:graphicFrame>
        <p:nvGraphicFramePr>
          <p:cNvPr id="20491" name="Object 11"/>
          <p:cNvGraphicFramePr>
            <a:graphicFrameLocks noChangeAspect="1"/>
          </p:cNvGraphicFramePr>
          <p:nvPr/>
        </p:nvGraphicFramePr>
        <p:xfrm>
          <a:off x="942975" y="5500688"/>
          <a:ext cx="3527425" cy="1071562"/>
        </p:xfrm>
        <a:graphic>
          <a:graphicData uri="http://schemas.openxmlformats.org/presentationml/2006/ole">
            <p:oleObj spid="_x0000_s20491" name="Equation" r:id="rId12" imgW="3009600" imgH="9144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</a:t>
            </a:r>
            <a:r>
              <a:rPr lang="en-US" altLang="zh-TW" sz="3600" dirty="0" smtClean="0"/>
              <a:t>xample</a:t>
            </a:r>
            <a:r>
              <a:rPr lang="en-US" altLang="zh-TW" dirty="0" smtClean="0"/>
              <a:t> (con.)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28662" y="2857496"/>
            <a:ext cx="7758138" cy="1519230"/>
          </a:xfrm>
        </p:spPr>
        <p:txBody>
          <a:bodyPr/>
          <a:lstStyle/>
          <a:p>
            <a:r>
              <a:rPr lang="en-US" altLang="zh-TW" dirty="0" smtClean="0"/>
              <a:t>In this case, the Ito-Doeblin formula has a differential form</a:t>
            </a:r>
            <a:endParaRPr lang="zh-TW" altLang="en-US" dirty="0"/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262063" y="1500188"/>
          <a:ext cx="4614862" cy="500062"/>
        </p:xfrm>
        <a:graphic>
          <a:graphicData uri="http://schemas.openxmlformats.org/presentationml/2006/ole">
            <p:oleObj spid="_x0000_s21506" name="Equation" r:id="rId3" imgW="3047760" imgH="330120" progId="Equation.DSMT4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1943100" y="2038350"/>
          <a:ext cx="1792288" cy="341313"/>
        </p:xfrm>
        <a:graphic>
          <a:graphicData uri="http://schemas.openxmlformats.org/presentationml/2006/ole">
            <p:oleObj spid="_x0000_s21507" name="Equation" r:id="rId4" imgW="1333440" imgH="253800" progId="Equation.DSMT4">
              <p:embed/>
            </p:oleObj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1755023" y="2352668"/>
          <a:ext cx="2500330" cy="481545"/>
        </p:xfrm>
        <a:graphic>
          <a:graphicData uri="http://schemas.openxmlformats.org/presentationml/2006/ole">
            <p:oleObj spid="_x0000_s21508" name="Equation" r:id="rId5" imgW="1714320" imgH="330120" progId="Equation.DSMT4">
              <p:embed/>
            </p:oleObj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1500166" y="3357562"/>
          <a:ext cx="5448326" cy="412752"/>
        </p:xfrm>
        <a:graphic>
          <a:graphicData uri="http://schemas.openxmlformats.org/presentationml/2006/ole">
            <p:oleObj spid="_x0000_s21510" name="Equation" r:id="rId6" imgW="3352680" imgH="253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3797</TotalTime>
  <Words>1360</Words>
  <Application>Microsoft Office PowerPoint</Application>
  <PresentationFormat>如螢幕大小 (4:3)</PresentationFormat>
  <Paragraphs>310</Paragraphs>
  <Slides>46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46</vt:i4>
      </vt:variant>
    </vt:vector>
  </HeadingPairs>
  <TitlesOfParts>
    <vt:vector size="48" baseType="lpstr">
      <vt:lpstr>公正</vt:lpstr>
      <vt:lpstr>Equation</vt:lpstr>
      <vt:lpstr>Chap 11. Introduction to Jump Process</vt:lpstr>
      <vt:lpstr>AGENDA</vt:lpstr>
      <vt:lpstr>Ito-Doeblin Formula for Continuous-Path Process</vt:lpstr>
      <vt:lpstr>Ito-Doeblin Formula for One Jump Process</vt:lpstr>
      <vt:lpstr>Ito-Doeblin Formula for One Jump Process</vt:lpstr>
      <vt:lpstr>PROOF (con.)</vt:lpstr>
      <vt:lpstr>PROOF (con.)</vt:lpstr>
      <vt:lpstr>Example (Geometric Poisson Process)</vt:lpstr>
      <vt:lpstr>Example (con.)</vt:lpstr>
      <vt:lpstr>Independence Property</vt:lpstr>
      <vt:lpstr>PROOF (con.)</vt:lpstr>
      <vt:lpstr>PROOF (con)</vt:lpstr>
      <vt:lpstr>AGENDA</vt:lpstr>
      <vt:lpstr>Ito-Doeblin Formula for Multiple Jump Process</vt:lpstr>
      <vt:lpstr>Ito’s Product Rule for Jump Process</vt:lpstr>
      <vt:lpstr>PROOF (con.)</vt:lpstr>
      <vt:lpstr>PROOF (con.)</vt:lpstr>
      <vt:lpstr>Doleans-Dade Exponential</vt:lpstr>
      <vt:lpstr>PROOF</vt:lpstr>
      <vt:lpstr>PROOF (con.)</vt:lpstr>
      <vt:lpstr>AGENDA</vt:lpstr>
      <vt:lpstr>Change of Measure for a Poisson Process</vt:lpstr>
      <vt:lpstr>PROOF (con.)</vt:lpstr>
      <vt:lpstr>Change of Poisson Intensity</vt:lpstr>
      <vt:lpstr>Example (Geometric Poisson Process)</vt:lpstr>
      <vt:lpstr>Example (con.)</vt:lpstr>
      <vt:lpstr>Example (con.)</vt:lpstr>
      <vt:lpstr>AGENDA</vt:lpstr>
      <vt:lpstr>Definition</vt:lpstr>
      <vt:lpstr>Jump-Size R.V. have a Discrete Distribution</vt:lpstr>
      <vt:lpstr>Jump-Size R.V. have a Discrete Distribution</vt:lpstr>
      <vt:lpstr>PROOF of Lemma 11.6.4</vt:lpstr>
      <vt:lpstr>Jump-Size R.V. have a Discrete Distribution</vt:lpstr>
      <vt:lpstr>PROOF of Theorem 11.6.5</vt:lpstr>
      <vt:lpstr>Jump-Size R.V. have a Continuous Distribution</vt:lpstr>
      <vt:lpstr>AGENDA</vt:lpstr>
      <vt:lpstr>Definition</vt:lpstr>
      <vt:lpstr>投影片 38</vt:lpstr>
      <vt:lpstr>投影片 39</vt:lpstr>
      <vt:lpstr>PROOF (con.)</vt:lpstr>
      <vt:lpstr>PROOF (con.)</vt:lpstr>
      <vt:lpstr>投影片 42</vt:lpstr>
      <vt:lpstr>AGENDA</vt:lpstr>
      <vt:lpstr>投影片 44</vt:lpstr>
      <vt:lpstr>PROOF of Theorem 11.7.3</vt:lpstr>
      <vt:lpstr>PROOF (con.)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 11. Introduction to Jump Process</dc:title>
  <dc:creator>TakeEasy</dc:creator>
  <cp:lastModifiedBy>TakeEasy</cp:lastModifiedBy>
  <cp:revision>158</cp:revision>
  <dcterms:created xsi:type="dcterms:W3CDTF">2009-03-06T00:31:02Z</dcterms:created>
  <dcterms:modified xsi:type="dcterms:W3CDTF">2009-04-10T05:42:43Z</dcterms:modified>
</cp:coreProperties>
</file>